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66" r:id="rId18"/>
    <p:sldId id="273" r:id="rId19"/>
  </p:sldIdLst>
  <p:sldSz cx="12192000" cy="6858000"/>
  <p:notesSz cx="6865938" cy="99949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Pacifico" panose="00000500000000000000" pitchFamily="2"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3840">
          <p15:clr>
            <a:srgbClr val="A4A3A4"/>
          </p15:clr>
        </p15:guide>
      </p15:sldGuideLst>
    </p:ext>
    <p:ext uri="{2D200454-40CA-4A62-9FC3-DE9A4176ACB9}">
      <p15:notesGuideLst xmlns:p15="http://schemas.microsoft.com/office/powerpoint/2012/main">
        <p15:guide id="1" orient="horz" pos="3145">
          <p15:clr>
            <a:srgbClr val="A4A3A4"/>
          </p15:clr>
        </p15:guide>
        <p15:guide id="2" pos="2161">
          <p15:clr>
            <a:srgbClr val="A4A3A4"/>
          </p15:clr>
        </p15:guide>
        <p15:guide id="3" orient="horz" pos="3149">
          <p15:clr>
            <a:srgbClr val="A4A3A4"/>
          </p15:clr>
        </p15:guide>
        <p15:guide id="4" pos="2163">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PJwXMuQKuQ1QlKDAHwisioxgt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492" y="78"/>
      </p:cViewPr>
      <p:guideLst>
        <p:guide orient="horz" pos="432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45"/>
        <p:guide pos="2161"/>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75239" cy="499745"/>
          </a:xfrm>
          <a:prstGeom prst="rect">
            <a:avLst/>
          </a:prstGeom>
          <a:noFill/>
          <a:ln>
            <a:noFill/>
          </a:ln>
        </p:spPr>
        <p:txBody>
          <a:bodyPr spcFirstLastPara="1" wrap="square" lIns="92150" tIns="46075" rIns="92150" bIns="460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9112" y="0"/>
            <a:ext cx="2975239" cy="499745"/>
          </a:xfrm>
          <a:prstGeom prst="rect">
            <a:avLst/>
          </a:prstGeom>
          <a:noFill/>
          <a:ln>
            <a:noFill/>
          </a:ln>
        </p:spPr>
        <p:txBody>
          <a:bodyPr spcFirstLastPara="1" wrap="square" lIns="92150" tIns="46075" rIns="92150" bIns="460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595" y="4747579"/>
            <a:ext cx="5492750" cy="4497705"/>
          </a:xfrm>
          <a:prstGeom prst="rect">
            <a:avLst/>
          </a:prstGeom>
          <a:noFill/>
          <a:ln>
            <a:noFill/>
          </a:ln>
        </p:spPr>
        <p:txBody>
          <a:bodyPr spcFirstLastPara="1" wrap="square" lIns="92150" tIns="46075" rIns="92150" bIns="460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93421"/>
            <a:ext cx="2975239" cy="499745"/>
          </a:xfrm>
          <a:prstGeom prst="rect">
            <a:avLst/>
          </a:prstGeom>
          <a:noFill/>
          <a:ln>
            <a:noFill/>
          </a:ln>
        </p:spPr>
        <p:txBody>
          <a:bodyPr spcFirstLastPara="1" wrap="square" lIns="92150" tIns="46075" rIns="92150" bIns="460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9112" y="9493421"/>
            <a:ext cx="2975239" cy="499745"/>
          </a:xfrm>
          <a:prstGeom prst="rect">
            <a:avLst/>
          </a:prstGeom>
          <a:noFill/>
          <a:ln>
            <a:noFill/>
          </a:ln>
        </p:spPr>
        <p:txBody>
          <a:bodyPr spcFirstLastPara="1" wrap="square" lIns="92150" tIns="46075" rIns="92150" bIns="46075"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281" name="Google Shape;281;p14: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5:notes"/>
          <p:cNvSpPr txBox="1">
            <a:spLocks noGrp="1"/>
          </p:cNvSpPr>
          <p:nvPr>
            <p:ph type="body" idx="1"/>
          </p:nvPr>
        </p:nvSpPr>
        <p:spPr>
          <a:xfrm>
            <a:off x="686595" y="4747579"/>
            <a:ext cx="5492750" cy="4497705"/>
          </a:xfrm>
          <a:prstGeom prst="rect">
            <a:avLst/>
          </a:prstGeom>
          <a:noFill/>
          <a:ln>
            <a:noFill/>
          </a:ln>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288" name="Google Shape;288;p15:notes"/>
          <p:cNvSpPr txBox="1">
            <a:spLocks noGrp="1"/>
          </p:cNvSpPr>
          <p:nvPr>
            <p:ph type="sldNum" idx="12"/>
          </p:nvPr>
        </p:nvSpPr>
        <p:spPr>
          <a:xfrm>
            <a:off x="3889112" y="9493421"/>
            <a:ext cx="2975239" cy="499745"/>
          </a:xfrm>
          <a:prstGeom prst="rect">
            <a:avLst/>
          </a:prstGeom>
          <a:noFill/>
          <a:ln>
            <a:noFill/>
          </a:ln>
        </p:spPr>
        <p:txBody>
          <a:bodyPr spcFirstLastPara="1" wrap="square" lIns="92150" tIns="46075" rIns="92150" bIns="46075" anchor="b" anchorCtr="0">
            <a:noAutofit/>
          </a:bodyPr>
          <a:lstStyle/>
          <a:p>
            <a:pPr marL="0" lvl="0" indent="0" algn="r" rtl="0">
              <a:spcBef>
                <a:spcPts val="0"/>
              </a:spcBef>
              <a:spcAft>
                <a:spcPts val="0"/>
              </a:spcAft>
              <a:buNone/>
            </a:pPr>
            <a:fld id="{00000000-1234-1234-1234-123412341234}" type="slidenum">
              <a:rPr lang="en-US" altLang="ja-JP"/>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6: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364" name="Google Shape;364;p16: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7: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384" name="Google Shape;384;p17: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220" name="Google Shape;220;p11: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8: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398" name="Google Shape;398;p18: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69" name="Google Shape;69;p3: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dirty="0"/>
          </a:p>
        </p:txBody>
      </p:sp>
      <p:sp>
        <p:nvSpPr>
          <p:cNvPr id="108" name="Google Shape;108;p5: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169" name="Google Shape;169;p8: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6595" y="4747579"/>
            <a:ext cx="5492750" cy="4497705"/>
          </a:xfrm>
          <a:prstGeom prst="rect">
            <a:avLst/>
          </a:prstGeom>
        </p:spPr>
        <p:txBody>
          <a:bodyPr spcFirstLastPara="1" wrap="square" lIns="92150" tIns="46075" rIns="92150" bIns="46075"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101600" y="750888"/>
            <a:ext cx="6662738" cy="3748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Black Signature">
  <p:cSld name="Title Slide with Black Signature">
    <p:spTree>
      <p:nvGrpSpPr>
        <p:cNvPr id="1" name="Shape 12"/>
        <p:cNvGrpSpPr/>
        <p:nvPr/>
      </p:nvGrpSpPr>
      <p:grpSpPr>
        <a:xfrm>
          <a:off x="0" y="0"/>
          <a:ext cx="0" cy="0"/>
          <a:chOff x="0" y="0"/>
          <a:chExt cx="0" cy="0"/>
        </a:xfrm>
      </p:grpSpPr>
      <p:sp>
        <p:nvSpPr>
          <p:cNvPr id="13" name="Google Shape;13;p20"/>
          <p:cNvSpPr txBox="1">
            <a:spLocks noGrp="1"/>
          </p:cNvSpPr>
          <p:nvPr>
            <p:ph type="body" idx="1"/>
          </p:nvPr>
        </p:nvSpPr>
        <p:spPr>
          <a:xfrm>
            <a:off x="3194159" y="2409842"/>
            <a:ext cx="8317467" cy="2038315"/>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900"/>
              </a:spcBef>
              <a:spcAft>
                <a:spcPts val="0"/>
              </a:spcAft>
              <a:buSzPts val="1920"/>
              <a:buNone/>
              <a:defRPr sz="2400" b="1">
                <a:solidFill>
                  <a:schemeClr val="dk1"/>
                </a:solidFill>
                <a:latin typeface="Arial"/>
                <a:ea typeface="Arial"/>
                <a:cs typeface="Arial"/>
                <a:sym typeface="Arial"/>
              </a:defRPr>
            </a:lvl1pPr>
            <a:lvl2pPr marL="914400" lvl="1" indent="-320040" algn="l">
              <a:lnSpc>
                <a:spcPct val="100000"/>
              </a:lnSpc>
              <a:spcBef>
                <a:spcPts val="468"/>
              </a:spcBef>
              <a:spcAft>
                <a:spcPts val="0"/>
              </a:spcAft>
              <a:buSzPts val="1440"/>
              <a:buChar char="–"/>
              <a:defRPr/>
            </a:lvl2pPr>
            <a:lvl3pPr marL="1371600" lvl="2" indent="-320039" algn="l">
              <a:lnSpc>
                <a:spcPct val="100000"/>
              </a:lnSpc>
              <a:spcBef>
                <a:spcPts val="432"/>
              </a:spcBef>
              <a:spcAft>
                <a:spcPts val="0"/>
              </a:spcAft>
              <a:buSzPts val="1440"/>
              <a:buChar char="•"/>
              <a:defRPr/>
            </a:lvl3pPr>
            <a:lvl4pPr marL="1828800" lvl="3" indent="-320039" algn="l">
              <a:lnSpc>
                <a:spcPct val="100000"/>
              </a:lnSpc>
              <a:spcBef>
                <a:spcPts val="396"/>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0"/>
          <p:cNvSpPr txBox="1">
            <a:spLocks noGrp="1"/>
          </p:cNvSpPr>
          <p:nvPr>
            <p:ph type="body" idx="2"/>
          </p:nvPr>
        </p:nvSpPr>
        <p:spPr>
          <a:xfrm>
            <a:off x="3194159" y="4542217"/>
            <a:ext cx="8317467" cy="416024"/>
          </a:xfrm>
          <a:prstGeom prst="rect">
            <a:avLst/>
          </a:prstGeom>
          <a:noFill/>
          <a:ln>
            <a:noFill/>
          </a:ln>
        </p:spPr>
        <p:txBody>
          <a:bodyPr spcFirstLastPara="1" wrap="square" lIns="0" tIns="0" rIns="0" bIns="0" anchor="t" anchorCtr="0">
            <a:noAutofit/>
          </a:bodyPr>
          <a:lstStyle>
            <a:lvl1pPr marL="457200" lvl="0" indent="-309880" algn="r">
              <a:lnSpc>
                <a:spcPct val="100000"/>
              </a:lnSpc>
              <a:spcBef>
                <a:spcPts val="900"/>
              </a:spcBef>
              <a:spcAft>
                <a:spcPts val="0"/>
              </a:spcAft>
              <a:buSzPts val="1280"/>
              <a:buChar char="•"/>
              <a:defRPr sz="1600" b="0">
                <a:solidFill>
                  <a:schemeClr val="dk1"/>
                </a:solidFill>
                <a:latin typeface="Arial"/>
                <a:ea typeface="Arial"/>
                <a:cs typeface="Arial"/>
                <a:sym typeface="Arial"/>
              </a:defRPr>
            </a:lvl1pPr>
            <a:lvl2pPr marL="914400" lvl="1" indent="-320040" algn="l">
              <a:lnSpc>
                <a:spcPct val="100000"/>
              </a:lnSpc>
              <a:spcBef>
                <a:spcPts val="468"/>
              </a:spcBef>
              <a:spcAft>
                <a:spcPts val="0"/>
              </a:spcAft>
              <a:buSzPts val="1440"/>
              <a:buChar char="–"/>
              <a:defRPr/>
            </a:lvl2pPr>
            <a:lvl3pPr marL="1371600" lvl="2" indent="-320039" algn="l">
              <a:lnSpc>
                <a:spcPct val="100000"/>
              </a:lnSpc>
              <a:spcBef>
                <a:spcPts val="432"/>
              </a:spcBef>
              <a:spcAft>
                <a:spcPts val="0"/>
              </a:spcAft>
              <a:buSzPts val="1440"/>
              <a:buChar char="•"/>
              <a:defRPr/>
            </a:lvl3pPr>
            <a:lvl4pPr marL="1828800" lvl="3" indent="-320039" algn="l">
              <a:lnSpc>
                <a:spcPct val="100000"/>
              </a:lnSpc>
              <a:spcBef>
                <a:spcPts val="396"/>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
        <p:cNvGrpSpPr/>
        <p:nvPr/>
      </p:nvGrpSpPr>
      <p:grpSpPr>
        <a:xfrm>
          <a:off x="0" y="0"/>
          <a:ext cx="0" cy="0"/>
          <a:chOff x="0" y="0"/>
          <a:chExt cx="0" cy="0"/>
        </a:xfrm>
      </p:grpSpPr>
      <p:sp>
        <p:nvSpPr>
          <p:cNvPr id="16" name="Google Shape;16;p21"/>
          <p:cNvSpPr txBox="1"/>
          <p:nvPr/>
        </p:nvSpPr>
        <p:spPr>
          <a:xfrm>
            <a:off x="154218" y="6579000"/>
            <a:ext cx="4003167" cy="230832"/>
          </a:xfrm>
          <a:prstGeom prst="rect">
            <a:avLst/>
          </a:prstGeom>
          <a:noFill/>
          <a:ln>
            <a:noFill/>
          </a:ln>
        </p:spPr>
        <p:txBody>
          <a:bodyPr spcFirstLastPara="1" wrap="square" lIns="0" tIns="45700" rIns="91425" bIns="45700" anchor="ctr" anchorCtr="0">
            <a:spAutoFit/>
          </a:bodyPr>
          <a:lstStyle/>
          <a:p>
            <a:pPr marL="0" marR="0" lvl="0" indent="0" algn="l" rtl="0">
              <a:spcBef>
                <a:spcPts val="0"/>
              </a:spcBef>
              <a:spcAft>
                <a:spcPts val="0"/>
              </a:spcAft>
              <a:buNone/>
            </a:pPr>
            <a:r>
              <a:rPr lang="ja-JP" sz="900" b="0" i="0" u="none" strike="noStrike" cap="none">
                <a:solidFill>
                  <a:schemeClr val="dk1"/>
                </a:solidFill>
                <a:latin typeface="Arial"/>
                <a:ea typeface="Arial"/>
                <a:cs typeface="Arial"/>
                <a:sym typeface="Arial"/>
              </a:rPr>
              <a:t>© 2022 </a:t>
            </a:r>
            <a:r>
              <a:rPr lang="ja-JP" sz="900" b="1" i="0" u="none" strike="noStrike" cap="none">
                <a:solidFill>
                  <a:schemeClr val="dk1"/>
                </a:solidFill>
                <a:latin typeface="Arial"/>
                <a:ea typeface="Arial"/>
                <a:cs typeface="Arial"/>
                <a:sym typeface="Arial"/>
              </a:rPr>
              <a:t>adlibworks inc.</a:t>
            </a:r>
            <a:endParaRPr sz="900" b="1" i="0" u="none" strike="noStrike" cap="none">
              <a:solidFill>
                <a:schemeClr val="dk1"/>
              </a:solidFill>
              <a:latin typeface="Arial"/>
              <a:ea typeface="Arial"/>
              <a:cs typeface="Arial"/>
              <a:sym typeface="Arial"/>
            </a:endParaRPr>
          </a:p>
        </p:txBody>
      </p:sp>
      <p:sp>
        <p:nvSpPr>
          <p:cNvPr id="17" name="Google Shape;17;p21"/>
          <p:cNvSpPr txBox="1"/>
          <p:nvPr/>
        </p:nvSpPr>
        <p:spPr>
          <a:xfrm>
            <a:off x="11739718" y="6605328"/>
            <a:ext cx="335400" cy="1781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ja-JP" sz="1200" b="1" i="0" u="none" strike="noStrike" cap="none">
                <a:solidFill>
                  <a:schemeClr val="dk1"/>
                </a:solidFill>
                <a:latin typeface="Arial"/>
                <a:ea typeface="Arial"/>
                <a:cs typeface="Arial"/>
                <a:sym typeface="Arial"/>
              </a:rPr>
              <a:t>‹#›</a:t>
            </a:fld>
            <a:endParaRPr sz="1200" b="1" i="0" u="none" strike="noStrike" cap="none">
              <a:solidFill>
                <a:schemeClr val="dk1"/>
              </a:solidFill>
              <a:latin typeface="Arial"/>
              <a:ea typeface="Arial"/>
              <a:cs typeface="Arial"/>
              <a:sym typeface="Arial"/>
            </a:endParaRPr>
          </a:p>
        </p:txBody>
      </p:sp>
      <p:sp>
        <p:nvSpPr>
          <p:cNvPr id="18" name="Google Shape;18;p21"/>
          <p:cNvSpPr/>
          <p:nvPr/>
        </p:nvSpPr>
        <p:spPr>
          <a:xfrm>
            <a:off x="9820561" y="369000"/>
            <a:ext cx="974157" cy="270030"/>
          </a:xfrm>
          <a:prstGeom prst="rect">
            <a:avLst/>
          </a:prstGeom>
          <a:noFill/>
          <a:ln w="19050" cap="flat" cmpd="sng">
            <a:solidFill>
              <a:srgbClr val="FF0000"/>
            </a:solidFill>
            <a:prstDash val="solid"/>
            <a:round/>
            <a:headEnd type="none" w="sm" len="sm"/>
            <a:tailEnd type="none" w="sm" len="sm"/>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800" b="1" i="0" u="none" strike="noStrike" cap="none">
                <a:solidFill>
                  <a:srgbClr val="FF0000"/>
                </a:solidFill>
                <a:latin typeface="Arial"/>
                <a:ea typeface="Arial"/>
                <a:cs typeface="Arial"/>
                <a:sym typeface="Arial"/>
              </a:rPr>
              <a:t>CONFIDENTIAL</a:t>
            </a:r>
            <a:endParaRPr/>
          </a:p>
          <a:p>
            <a:pPr marL="0" marR="0" lvl="0" indent="0" algn="l" rtl="0">
              <a:spcBef>
                <a:spcPts val="0"/>
              </a:spcBef>
              <a:spcAft>
                <a:spcPts val="0"/>
              </a:spcAft>
              <a:buNone/>
            </a:pPr>
            <a:r>
              <a:rPr lang="ja-JP" sz="800" b="1" i="0" u="none" strike="noStrike" cap="none">
                <a:solidFill>
                  <a:srgbClr val="FF0000"/>
                </a:solidFill>
                <a:latin typeface="Arial"/>
                <a:ea typeface="Arial"/>
                <a:cs typeface="Arial"/>
                <a:sym typeface="Arial"/>
              </a:rPr>
              <a:t>許可なく配布禁止</a:t>
            </a:r>
            <a:endParaRPr/>
          </a:p>
        </p:txBody>
      </p:sp>
      <p:pic>
        <p:nvPicPr>
          <p:cNvPr id="19" name="Google Shape;19;p21" descr="NOROSIスタートアップハブ｜新しい働き方を、誰の手にも。"/>
          <p:cNvPicPr preferRelativeResize="0"/>
          <p:nvPr/>
        </p:nvPicPr>
        <p:blipFill rotWithShape="1">
          <a:blip r:embed="rId2">
            <a:alphaModFix/>
          </a:blip>
          <a:srcRect/>
          <a:stretch/>
        </p:blipFill>
        <p:spPr>
          <a:xfrm>
            <a:off x="10968247" y="189720"/>
            <a:ext cx="945000" cy="44931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1"/>
        </a:solidFill>
        <a:effectLst/>
      </p:bgPr>
    </p:bg>
    <p:spTree>
      <p:nvGrpSpPr>
        <p:cNvPr id="1" name="Shape 20"/>
        <p:cNvGrpSpPr/>
        <p:nvPr/>
      </p:nvGrpSpPr>
      <p:grpSpPr>
        <a:xfrm>
          <a:off x="0" y="0"/>
          <a:ext cx="0" cy="0"/>
          <a:chOff x="0" y="0"/>
          <a:chExt cx="0" cy="0"/>
        </a:xfrm>
      </p:grpSpPr>
      <p:sp>
        <p:nvSpPr>
          <p:cNvPr id="21" name="Google Shape;21;p22"/>
          <p:cNvSpPr txBox="1">
            <a:spLocks noGrp="1"/>
          </p:cNvSpPr>
          <p:nvPr>
            <p:ph type="body" idx="1"/>
          </p:nvPr>
        </p:nvSpPr>
        <p:spPr>
          <a:xfrm>
            <a:off x="452283" y="724334"/>
            <a:ext cx="11287435" cy="24622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280"/>
              <a:buNone/>
              <a:defRPr sz="1600">
                <a:solidFill>
                  <a:schemeClr val="dk1"/>
                </a:solidFill>
                <a:latin typeface="Arial"/>
                <a:ea typeface="Arial"/>
                <a:cs typeface="Arial"/>
                <a:sym typeface="Arial"/>
              </a:defRPr>
            </a:lvl1pPr>
            <a:lvl2pPr marL="914400" lvl="1" indent="-320040" algn="l">
              <a:lnSpc>
                <a:spcPct val="100000"/>
              </a:lnSpc>
              <a:spcBef>
                <a:spcPts val="468"/>
              </a:spcBef>
              <a:spcAft>
                <a:spcPts val="0"/>
              </a:spcAft>
              <a:buSzPts val="1440"/>
              <a:buChar char="–"/>
              <a:defRPr/>
            </a:lvl2pPr>
            <a:lvl3pPr marL="1371600" lvl="2" indent="-304800" algn="l">
              <a:lnSpc>
                <a:spcPct val="100000"/>
              </a:lnSpc>
              <a:spcBef>
                <a:spcPts val="432"/>
              </a:spcBef>
              <a:spcAft>
                <a:spcPts val="0"/>
              </a:spcAft>
              <a:buSzPts val="1200"/>
              <a:buChar char="•"/>
              <a:defRPr/>
            </a:lvl3pPr>
            <a:lvl4pPr marL="1828800" lvl="3" indent="-320039" algn="l">
              <a:lnSpc>
                <a:spcPct val="100000"/>
              </a:lnSpc>
              <a:spcBef>
                <a:spcPts val="396"/>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2"/>
          <p:cNvSpPr txBox="1">
            <a:spLocks noGrp="1"/>
          </p:cNvSpPr>
          <p:nvPr>
            <p:ph type="title"/>
          </p:nvPr>
        </p:nvSpPr>
        <p:spPr>
          <a:xfrm>
            <a:off x="452283" y="369000"/>
            <a:ext cx="11287435" cy="27003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400"/>
              <a:buFont typeface="Arial"/>
              <a:buNone/>
              <a:defRPr sz="2400" b="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p:nvPr/>
        </p:nvSpPr>
        <p:spPr>
          <a:xfrm>
            <a:off x="154218" y="6579000"/>
            <a:ext cx="4003167" cy="230832"/>
          </a:xfrm>
          <a:prstGeom prst="rect">
            <a:avLst/>
          </a:prstGeom>
          <a:noFill/>
          <a:ln>
            <a:noFill/>
          </a:ln>
        </p:spPr>
        <p:txBody>
          <a:bodyPr spcFirstLastPara="1" wrap="square" lIns="0" tIns="45700" rIns="91425" bIns="45700" anchor="ctr" anchorCtr="0">
            <a:spAutoFit/>
          </a:bodyPr>
          <a:lstStyle/>
          <a:p>
            <a:pPr marL="0" marR="0" lvl="0" indent="0" algn="l" rtl="0">
              <a:spcBef>
                <a:spcPts val="0"/>
              </a:spcBef>
              <a:spcAft>
                <a:spcPts val="0"/>
              </a:spcAft>
              <a:buNone/>
            </a:pPr>
            <a:r>
              <a:rPr lang="ja-JP" sz="900" b="0" i="0">
                <a:solidFill>
                  <a:schemeClr val="dk1"/>
                </a:solidFill>
                <a:latin typeface="Arial"/>
                <a:ea typeface="Arial"/>
                <a:cs typeface="Arial"/>
                <a:sym typeface="Arial"/>
              </a:rPr>
              <a:t>© 2022 </a:t>
            </a:r>
            <a:r>
              <a:rPr lang="ja-JP" sz="900" b="1" i="0">
                <a:solidFill>
                  <a:schemeClr val="dk1"/>
                </a:solidFill>
                <a:latin typeface="Arial"/>
                <a:ea typeface="Arial"/>
                <a:cs typeface="Arial"/>
                <a:sym typeface="Arial"/>
              </a:rPr>
              <a:t>adlibworks inc.</a:t>
            </a:r>
            <a:endParaRPr sz="900" b="1" i="0">
              <a:solidFill>
                <a:schemeClr val="dk1"/>
              </a:solidFill>
              <a:latin typeface="Arial"/>
              <a:ea typeface="Arial"/>
              <a:cs typeface="Arial"/>
              <a:sym typeface="Arial"/>
            </a:endParaRPr>
          </a:p>
        </p:txBody>
      </p:sp>
      <p:sp>
        <p:nvSpPr>
          <p:cNvPr id="24" name="Google Shape;24;p22"/>
          <p:cNvSpPr txBox="1"/>
          <p:nvPr/>
        </p:nvSpPr>
        <p:spPr>
          <a:xfrm>
            <a:off x="11739718" y="6605328"/>
            <a:ext cx="335400" cy="1781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ja-JP" sz="1200" b="1">
                <a:solidFill>
                  <a:schemeClr val="dk1"/>
                </a:solidFill>
                <a:latin typeface="Arial"/>
                <a:ea typeface="Arial"/>
                <a:cs typeface="Arial"/>
                <a:sym typeface="Arial"/>
              </a:rPr>
              <a:t>‹#›</a:t>
            </a:fld>
            <a:endParaRPr sz="1200" b="1">
              <a:solidFill>
                <a:schemeClr val="dk1"/>
              </a:solidFill>
              <a:latin typeface="Arial"/>
              <a:ea typeface="Arial"/>
              <a:cs typeface="Arial"/>
              <a:sym typeface="Arial"/>
            </a:endParaRPr>
          </a:p>
        </p:txBody>
      </p:sp>
      <p:sp>
        <p:nvSpPr>
          <p:cNvPr id="25" name="Google Shape;25;p22"/>
          <p:cNvSpPr/>
          <p:nvPr/>
        </p:nvSpPr>
        <p:spPr>
          <a:xfrm rot="5400000">
            <a:off x="216827" y="459015"/>
            <a:ext cx="270030" cy="90000"/>
          </a:xfrm>
          <a:prstGeom prst="rect">
            <a:avLst/>
          </a:prstGeom>
          <a:solidFill>
            <a:schemeClr val="dk1"/>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endParaRPr sz="1200">
              <a:solidFill>
                <a:srgbClr val="595959"/>
              </a:solidFill>
              <a:latin typeface="Arial"/>
              <a:ea typeface="Arial"/>
              <a:cs typeface="Arial"/>
              <a:sym typeface="Arial"/>
            </a:endParaRPr>
          </a:p>
        </p:txBody>
      </p:sp>
      <p:sp>
        <p:nvSpPr>
          <p:cNvPr id="26" name="Google Shape;26;p22"/>
          <p:cNvSpPr/>
          <p:nvPr/>
        </p:nvSpPr>
        <p:spPr>
          <a:xfrm>
            <a:off x="9820561" y="369000"/>
            <a:ext cx="974157" cy="270030"/>
          </a:xfrm>
          <a:prstGeom prst="rect">
            <a:avLst/>
          </a:prstGeom>
          <a:noFill/>
          <a:ln w="19050" cap="flat" cmpd="sng">
            <a:solidFill>
              <a:srgbClr val="FF0000"/>
            </a:solidFill>
            <a:prstDash val="solid"/>
            <a:round/>
            <a:headEnd type="none" w="sm" len="sm"/>
            <a:tailEnd type="none" w="sm" len="sm"/>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800" b="1">
                <a:solidFill>
                  <a:srgbClr val="FF0000"/>
                </a:solidFill>
                <a:latin typeface="Arial"/>
                <a:ea typeface="Arial"/>
                <a:cs typeface="Arial"/>
                <a:sym typeface="Arial"/>
              </a:rPr>
              <a:t>CONFIDENTIAL</a:t>
            </a:r>
            <a:endParaRPr/>
          </a:p>
          <a:p>
            <a:pPr marL="0" marR="0" lvl="0" indent="0" algn="l" rtl="0">
              <a:spcBef>
                <a:spcPts val="0"/>
              </a:spcBef>
              <a:spcAft>
                <a:spcPts val="0"/>
              </a:spcAft>
              <a:buNone/>
            </a:pPr>
            <a:r>
              <a:rPr lang="ja-JP" sz="800" b="1">
                <a:solidFill>
                  <a:srgbClr val="FF0000"/>
                </a:solidFill>
                <a:latin typeface="Arial"/>
                <a:ea typeface="Arial"/>
                <a:cs typeface="Arial"/>
                <a:sym typeface="Arial"/>
              </a:rPr>
              <a:t>許可なく配布禁止</a:t>
            </a:r>
            <a:endParaRPr/>
          </a:p>
        </p:txBody>
      </p:sp>
      <p:pic>
        <p:nvPicPr>
          <p:cNvPr id="27" name="Google Shape;27;p22" descr="NOROSIスタートアップハブ｜新しい働き方を、誰の手にも。"/>
          <p:cNvPicPr preferRelativeResize="0"/>
          <p:nvPr/>
        </p:nvPicPr>
        <p:blipFill rotWithShape="1">
          <a:blip r:embed="rId2">
            <a:alphaModFix/>
          </a:blip>
          <a:srcRect/>
          <a:stretch/>
        </p:blipFill>
        <p:spPr>
          <a:xfrm>
            <a:off x="10968247" y="189720"/>
            <a:ext cx="945000" cy="4493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1"/>
        </a:solidFill>
        <a:effectLst/>
      </p:bgPr>
    </p:bg>
    <p:spTree>
      <p:nvGrpSpPr>
        <p:cNvPr id="1" name="Shape 28"/>
        <p:cNvGrpSpPr/>
        <p:nvPr/>
      </p:nvGrpSpPr>
      <p:grpSpPr>
        <a:xfrm>
          <a:off x="0" y="0"/>
          <a:ext cx="0" cy="0"/>
          <a:chOff x="0" y="0"/>
          <a:chExt cx="0" cy="0"/>
        </a:xfrm>
      </p:grpSpPr>
      <p:sp>
        <p:nvSpPr>
          <p:cNvPr id="29" name="Google Shape;29;p23"/>
          <p:cNvSpPr txBox="1"/>
          <p:nvPr/>
        </p:nvSpPr>
        <p:spPr>
          <a:xfrm>
            <a:off x="154218" y="6579000"/>
            <a:ext cx="4003167" cy="230832"/>
          </a:xfrm>
          <a:prstGeom prst="rect">
            <a:avLst/>
          </a:prstGeom>
          <a:noFill/>
          <a:ln>
            <a:noFill/>
          </a:ln>
        </p:spPr>
        <p:txBody>
          <a:bodyPr spcFirstLastPara="1" wrap="square" lIns="0" tIns="45700" rIns="91425" bIns="45700" anchor="ctr" anchorCtr="0">
            <a:spAutoFit/>
          </a:bodyPr>
          <a:lstStyle/>
          <a:p>
            <a:pPr marL="0" marR="0" lvl="0" indent="0" algn="l" rtl="0">
              <a:spcBef>
                <a:spcPts val="0"/>
              </a:spcBef>
              <a:spcAft>
                <a:spcPts val="0"/>
              </a:spcAft>
              <a:buNone/>
            </a:pPr>
            <a:r>
              <a:rPr lang="ja-JP" sz="900" b="0" i="0">
                <a:solidFill>
                  <a:schemeClr val="dk1"/>
                </a:solidFill>
                <a:latin typeface="Arial"/>
                <a:ea typeface="Arial"/>
                <a:cs typeface="Arial"/>
                <a:sym typeface="Arial"/>
              </a:rPr>
              <a:t>© 2022 </a:t>
            </a:r>
            <a:r>
              <a:rPr lang="ja-JP" sz="900" b="1" i="0">
                <a:solidFill>
                  <a:schemeClr val="dk1"/>
                </a:solidFill>
                <a:latin typeface="Arial"/>
                <a:ea typeface="Arial"/>
                <a:cs typeface="Arial"/>
                <a:sym typeface="Arial"/>
              </a:rPr>
              <a:t>adlibworks inc.</a:t>
            </a:r>
            <a:endParaRPr sz="900" b="1" i="0">
              <a:solidFill>
                <a:schemeClr val="dk1"/>
              </a:solidFill>
              <a:latin typeface="Arial"/>
              <a:ea typeface="Arial"/>
              <a:cs typeface="Arial"/>
              <a:sym typeface="Arial"/>
            </a:endParaRPr>
          </a:p>
        </p:txBody>
      </p:sp>
      <p:sp>
        <p:nvSpPr>
          <p:cNvPr id="30" name="Google Shape;30;p23"/>
          <p:cNvSpPr txBox="1"/>
          <p:nvPr/>
        </p:nvSpPr>
        <p:spPr>
          <a:xfrm>
            <a:off x="11739718" y="6605328"/>
            <a:ext cx="335400" cy="1781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ja-JP" sz="1200" b="1">
                <a:solidFill>
                  <a:schemeClr val="dk1"/>
                </a:solidFill>
                <a:latin typeface="Arial"/>
                <a:ea typeface="Arial"/>
                <a:cs typeface="Arial"/>
                <a:sym typeface="Arial"/>
              </a:rPr>
              <a:t>‹#›</a:t>
            </a:fld>
            <a:endParaRPr sz="1200" b="1">
              <a:solidFill>
                <a:schemeClr val="dk1"/>
              </a:solidFill>
              <a:latin typeface="Arial"/>
              <a:ea typeface="Arial"/>
              <a:cs typeface="Arial"/>
              <a:sym typeface="Arial"/>
            </a:endParaRPr>
          </a:p>
        </p:txBody>
      </p:sp>
      <p:sp>
        <p:nvSpPr>
          <p:cNvPr id="31" name="Google Shape;31;p23"/>
          <p:cNvSpPr txBox="1">
            <a:spLocks noGrp="1"/>
          </p:cNvSpPr>
          <p:nvPr>
            <p:ph type="body" idx="1"/>
          </p:nvPr>
        </p:nvSpPr>
        <p:spPr>
          <a:xfrm>
            <a:off x="452284" y="3649318"/>
            <a:ext cx="9243718" cy="24622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280"/>
              <a:buNone/>
              <a:defRPr sz="1600">
                <a:solidFill>
                  <a:schemeClr val="dk1"/>
                </a:solidFill>
                <a:latin typeface="Arial"/>
                <a:ea typeface="Arial"/>
                <a:cs typeface="Arial"/>
                <a:sym typeface="Arial"/>
              </a:defRPr>
            </a:lvl1pPr>
            <a:lvl2pPr marL="914400" lvl="1" indent="-320040" algn="l">
              <a:lnSpc>
                <a:spcPct val="100000"/>
              </a:lnSpc>
              <a:spcBef>
                <a:spcPts val="468"/>
              </a:spcBef>
              <a:spcAft>
                <a:spcPts val="0"/>
              </a:spcAft>
              <a:buSzPts val="1440"/>
              <a:buChar char="–"/>
              <a:defRPr/>
            </a:lvl2pPr>
            <a:lvl3pPr marL="1371600" lvl="2" indent="-304800" algn="l">
              <a:lnSpc>
                <a:spcPct val="100000"/>
              </a:lnSpc>
              <a:spcBef>
                <a:spcPts val="432"/>
              </a:spcBef>
              <a:spcAft>
                <a:spcPts val="0"/>
              </a:spcAft>
              <a:buSzPts val="1200"/>
              <a:buChar char="•"/>
              <a:defRPr/>
            </a:lvl3pPr>
            <a:lvl4pPr marL="1828800" lvl="3" indent="-320039" algn="l">
              <a:lnSpc>
                <a:spcPct val="100000"/>
              </a:lnSpc>
              <a:spcBef>
                <a:spcPts val="396"/>
              </a:spcBef>
              <a:spcAft>
                <a:spcPts val="0"/>
              </a:spcAft>
              <a:buSzPts val="1440"/>
              <a:buChar char="–"/>
              <a:defRPr/>
            </a:lvl4pPr>
            <a:lvl5pPr marL="2286000" lvl="4" indent="-320039" algn="l">
              <a:lnSpc>
                <a:spcPct val="100000"/>
              </a:lnSpc>
              <a:spcBef>
                <a:spcPts val="360"/>
              </a:spcBef>
              <a:spcAft>
                <a:spcPts val="0"/>
              </a:spcAft>
              <a:buSzPts val="144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3"/>
          <p:cNvSpPr txBox="1">
            <a:spLocks noGrp="1"/>
          </p:cNvSpPr>
          <p:nvPr>
            <p:ph type="title"/>
          </p:nvPr>
        </p:nvSpPr>
        <p:spPr>
          <a:xfrm>
            <a:off x="452284" y="3293984"/>
            <a:ext cx="9243718" cy="27003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400"/>
              <a:buFont typeface="Arial"/>
              <a:buNone/>
              <a:defRPr sz="2400" b="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p:nvPr/>
        </p:nvSpPr>
        <p:spPr>
          <a:xfrm rot="5400000">
            <a:off x="182269" y="3383999"/>
            <a:ext cx="270030" cy="90000"/>
          </a:xfrm>
          <a:prstGeom prst="rect">
            <a:avLst/>
          </a:prstGeom>
          <a:solidFill>
            <a:schemeClr val="dk1"/>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34" name="Google Shape;34;p23"/>
          <p:cNvSpPr/>
          <p:nvPr/>
        </p:nvSpPr>
        <p:spPr>
          <a:xfrm>
            <a:off x="9820561" y="369000"/>
            <a:ext cx="974157" cy="270030"/>
          </a:xfrm>
          <a:prstGeom prst="rect">
            <a:avLst/>
          </a:prstGeom>
          <a:noFill/>
          <a:ln w="19050" cap="flat" cmpd="sng">
            <a:solidFill>
              <a:srgbClr val="FF0000"/>
            </a:solidFill>
            <a:prstDash val="solid"/>
            <a:round/>
            <a:headEnd type="none" w="sm" len="sm"/>
            <a:tailEnd type="none" w="sm" len="sm"/>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800" b="1">
                <a:solidFill>
                  <a:srgbClr val="FF0000"/>
                </a:solidFill>
                <a:latin typeface="Arial"/>
                <a:ea typeface="Arial"/>
                <a:cs typeface="Arial"/>
                <a:sym typeface="Arial"/>
              </a:rPr>
              <a:t>CONFIDENTIAL</a:t>
            </a:r>
            <a:endParaRPr/>
          </a:p>
          <a:p>
            <a:pPr marL="0" marR="0" lvl="0" indent="0" algn="l" rtl="0">
              <a:spcBef>
                <a:spcPts val="0"/>
              </a:spcBef>
              <a:spcAft>
                <a:spcPts val="0"/>
              </a:spcAft>
              <a:buNone/>
            </a:pPr>
            <a:r>
              <a:rPr lang="ja-JP" sz="800" b="1">
                <a:solidFill>
                  <a:srgbClr val="FF0000"/>
                </a:solidFill>
                <a:latin typeface="Arial"/>
                <a:ea typeface="Arial"/>
                <a:cs typeface="Arial"/>
                <a:sym typeface="Arial"/>
              </a:rPr>
              <a:t>許可なく配布禁止</a:t>
            </a:r>
            <a:endParaRPr/>
          </a:p>
        </p:txBody>
      </p:sp>
      <p:pic>
        <p:nvPicPr>
          <p:cNvPr id="35" name="Google Shape;35;p23" descr="NOROSIスタートアップハブ｜新しい働き方を、誰の手にも。"/>
          <p:cNvPicPr preferRelativeResize="0"/>
          <p:nvPr/>
        </p:nvPicPr>
        <p:blipFill rotWithShape="1">
          <a:blip r:embed="rId2">
            <a:alphaModFix/>
          </a:blip>
          <a:srcRect/>
          <a:stretch/>
        </p:blipFill>
        <p:spPr>
          <a:xfrm>
            <a:off x="10968247" y="189720"/>
            <a:ext cx="945000" cy="44931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ユーザー設定レイアウト">
  <p:cSld name="1_ユーザー設定レイアウト">
    <p:bg>
      <p:bgPr>
        <a:solidFill>
          <a:schemeClr val="lt1"/>
        </a:solidFill>
        <a:effectLst/>
      </p:bgPr>
    </p:bg>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452284" y="3293984"/>
            <a:ext cx="11287435" cy="27003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400"/>
              <a:buFont typeface="Arial"/>
              <a:buNone/>
              <a:defRPr sz="2400" b="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p:nvPr/>
        </p:nvSpPr>
        <p:spPr>
          <a:xfrm>
            <a:off x="154218" y="6579000"/>
            <a:ext cx="4003167" cy="230832"/>
          </a:xfrm>
          <a:prstGeom prst="rect">
            <a:avLst/>
          </a:prstGeom>
          <a:noFill/>
          <a:ln>
            <a:noFill/>
          </a:ln>
        </p:spPr>
        <p:txBody>
          <a:bodyPr spcFirstLastPara="1" wrap="square" lIns="0" tIns="45700" rIns="91425" bIns="45700" anchor="ctr" anchorCtr="0">
            <a:spAutoFit/>
          </a:bodyPr>
          <a:lstStyle/>
          <a:p>
            <a:pPr marL="0" marR="0" lvl="0" indent="0" algn="l" rtl="0">
              <a:spcBef>
                <a:spcPts val="0"/>
              </a:spcBef>
              <a:spcAft>
                <a:spcPts val="0"/>
              </a:spcAft>
              <a:buNone/>
            </a:pPr>
            <a:r>
              <a:rPr lang="ja-JP" sz="900" b="0" i="0">
                <a:solidFill>
                  <a:schemeClr val="dk1"/>
                </a:solidFill>
                <a:latin typeface="Arial"/>
                <a:ea typeface="Arial"/>
                <a:cs typeface="Arial"/>
                <a:sym typeface="Arial"/>
              </a:rPr>
              <a:t>© 2022 </a:t>
            </a:r>
            <a:r>
              <a:rPr lang="ja-JP" sz="900" b="1" i="0">
                <a:solidFill>
                  <a:schemeClr val="dk1"/>
                </a:solidFill>
                <a:latin typeface="Arial"/>
                <a:ea typeface="Arial"/>
                <a:cs typeface="Arial"/>
                <a:sym typeface="Arial"/>
              </a:rPr>
              <a:t>adlibworks inc.</a:t>
            </a:r>
            <a:endParaRPr sz="900" b="1" i="0">
              <a:solidFill>
                <a:schemeClr val="dk1"/>
              </a:solidFill>
              <a:latin typeface="Arial"/>
              <a:ea typeface="Arial"/>
              <a:cs typeface="Arial"/>
              <a:sym typeface="Arial"/>
            </a:endParaRPr>
          </a:p>
        </p:txBody>
      </p:sp>
      <p:sp>
        <p:nvSpPr>
          <p:cNvPr id="39" name="Google Shape;39;p24"/>
          <p:cNvSpPr txBox="1"/>
          <p:nvPr/>
        </p:nvSpPr>
        <p:spPr>
          <a:xfrm>
            <a:off x="11739718" y="6605328"/>
            <a:ext cx="335400" cy="1781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ja-JP" sz="1200" b="1">
                <a:solidFill>
                  <a:schemeClr val="dk1"/>
                </a:solidFill>
                <a:latin typeface="Arial"/>
                <a:ea typeface="Arial"/>
                <a:cs typeface="Arial"/>
                <a:sym typeface="Arial"/>
              </a:rPr>
              <a:t>‹#›</a:t>
            </a:fld>
            <a:endParaRPr sz="1200" b="1">
              <a:solidFill>
                <a:schemeClr val="dk1"/>
              </a:solidFill>
              <a:latin typeface="Arial"/>
              <a:ea typeface="Arial"/>
              <a:cs typeface="Arial"/>
              <a:sym typeface="Arial"/>
            </a:endParaRPr>
          </a:p>
        </p:txBody>
      </p:sp>
      <p:sp>
        <p:nvSpPr>
          <p:cNvPr id="40" name="Google Shape;40;p24"/>
          <p:cNvSpPr/>
          <p:nvPr/>
        </p:nvSpPr>
        <p:spPr>
          <a:xfrm>
            <a:off x="9820561" y="369000"/>
            <a:ext cx="974157" cy="270030"/>
          </a:xfrm>
          <a:prstGeom prst="rect">
            <a:avLst/>
          </a:prstGeom>
          <a:noFill/>
          <a:ln w="19050" cap="flat" cmpd="sng">
            <a:solidFill>
              <a:srgbClr val="FF0000"/>
            </a:solidFill>
            <a:prstDash val="solid"/>
            <a:round/>
            <a:headEnd type="none" w="sm" len="sm"/>
            <a:tailEnd type="none" w="sm" len="sm"/>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800" b="1">
                <a:solidFill>
                  <a:srgbClr val="FF0000"/>
                </a:solidFill>
                <a:latin typeface="Arial"/>
                <a:ea typeface="Arial"/>
                <a:cs typeface="Arial"/>
                <a:sym typeface="Arial"/>
              </a:rPr>
              <a:t>CONFIDENTIAL</a:t>
            </a:r>
            <a:endParaRPr/>
          </a:p>
          <a:p>
            <a:pPr marL="0" marR="0" lvl="0" indent="0" algn="l" rtl="0">
              <a:spcBef>
                <a:spcPts val="0"/>
              </a:spcBef>
              <a:spcAft>
                <a:spcPts val="0"/>
              </a:spcAft>
              <a:buNone/>
            </a:pPr>
            <a:r>
              <a:rPr lang="ja-JP" sz="800" b="1">
                <a:solidFill>
                  <a:srgbClr val="FF0000"/>
                </a:solidFill>
                <a:latin typeface="Arial"/>
                <a:ea typeface="Arial"/>
                <a:cs typeface="Arial"/>
                <a:sym typeface="Arial"/>
              </a:rPr>
              <a:t>許可なく配布禁止</a:t>
            </a:r>
            <a:endParaRPr/>
          </a:p>
        </p:txBody>
      </p:sp>
      <p:pic>
        <p:nvPicPr>
          <p:cNvPr id="41" name="Google Shape;41;p24" descr="NOROSIスタートアップハブ｜新しい働き方を、誰の手にも。"/>
          <p:cNvPicPr preferRelativeResize="0"/>
          <p:nvPr/>
        </p:nvPicPr>
        <p:blipFill rotWithShape="1">
          <a:blip r:embed="rId2">
            <a:alphaModFix/>
          </a:blip>
          <a:srcRect/>
          <a:stretch/>
        </p:blipFill>
        <p:spPr>
          <a:xfrm>
            <a:off x="10968247" y="189720"/>
            <a:ext cx="945000" cy="44931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248147" y="157101"/>
            <a:ext cx="11721252" cy="64174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rgbClr val="000000"/>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248146" y="963487"/>
            <a:ext cx="11721252" cy="5222536"/>
          </a:xfrm>
          <a:prstGeom prst="rect">
            <a:avLst/>
          </a:prstGeom>
          <a:noFill/>
          <a:ln>
            <a:noFill/>
          </a:ln>
        </p:spPr>
        <p:txBody>
          <a:bodyPr spcFirstLastPara="1" wrap="square" lIns="0" tIns="0" rIns="0" bIns="0" anchor="t" anchorCtr="0">
            <a:normAutofit/>
          </a:bodyPr>
          <a:lstStyle>
            <a:lvl1pPr marL="457200" lvl="0" indent="-327660" algn="l">
              <a:lnSpc>
                <a:spcPct val="100000"/>
              </a:lnSpc>
              <a:spcBef>
                <a:spcPts val="900"/>
              </a:spcBef>
              <a:spcAft>
                <a:spcPts val="0"/>
              </a:spcAft>
              <a:buSzPts val="1560"/>
              <a:buChar char="•"/>
              <a:defRPr>
                <a:latin typeface="Arial"/>
                <a:ea typeface="Arial"/>
                <a:cs typeface="Arial"/>
                <a:sym typeface="Arial"/>
              </a:defRPr>
            </a:lvl1pPr>
            <a:lvl2pPr marL="914400" lvl="1" indent="-320040" algn="l">
              <a:lnSpc>
                <a:spcPct val="100000"/>
              </a:lnSpc>
              <a:spcBef>
                <a:spcPts val="468"/>
              </a:spcBef>
              <a:spcAft>
                <a:spcPts val="0"/>
              </a:spcAft>
              <a:buSzPts val="1440"/>
              <a:buChar char="–"/>
              <a:defRPr>
                <a:latin typeface="Arial"/>
                <a:ea typeface="Arial"/>
                <a:cs typeface="Arial"/>
                <a:sym typeface="Arial"/>
              </a:defRPr>
            </a:lvl2pPr>
            <a:lvl3pPr marL="1371600" lvl="2" indent="-304800" algn="l">
              <a:lnSpc>
                <a:spcPct val="100000"/>
              </a:lnSpc>
              <a:spcBef>
                <a:spcPts val="432"/>
              </a:spcBef>
              <a:spcAft>
                <a:spcPts val="0"/>
              </a:spcAft>
              <a:buSzPts val="1200"/>
              <a:buChar char="•"/>
              <a:defRPr>
                <a:latin typeface="Arial"/>
                <a:ea typeface="Arial"/>
                <a:cs typeface="Arial"/>
                <a:sym typeface="Arial"/>
              </a:defRPr>
            </a:lvl3pPr>
            <a:lvl4pPr marL="1828800" lvl="3" indent="-297180" algn="l">
              <a:lnSpc>
                <a:spcPct val="100000"/>
              </a:lnSpc>
              <a:spcBef>
                <a:spcPts val="396"/>
              </a:spcBef>
              <a:spcAft>
                <a:spcPts val="0"/>
              </a:spcAft>
              <a:buSzPts val="1080"/>
              <a:buChar char="–"/>
              <a:defRPr>
                <a:latin typeface="Arial"/>
                <a:ea typeface="Arial"/>
                <a:cs typeface="Arial"/>
                <a:sym typeface="Arial"/>
              </a:defRPr>
            </a:lvl4pPr>
            <a:lvl5pPr marL="2286000" lvl="4" indent="-289560" algn="l">
              <a:lnSpc>
                <a:spcPct val="100000"/>
              </a:lnSpc>
              <a:spcBef>
                <a:spcPts val="360"/>
              </a:spcBef>
              <a:spcAft>
                <a:spcPts val="0"/>
              </a:spcAft>
              <a:buSzPts val="96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2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Google Shape;47;p25"/>
          <p:cNvSpPr txBox="1">
            <a:spLocks noGrp="1"/>
          </p:cNvSpPr>
          <p:nvPr>
            <p:ph type="sldNum" idx="12"/>
          </p:nvPr>
        </p:nvSpPr>
        <p:spPr>
          <a:xfrm>
            <a:off x="9448800" y="6492876"/>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600">
                <a:solidFill>
                  <a:schemeClr val="dk1"/>
                </a:solidFill>
                <a:latin typeface="Arial"/>
                <a:ea typeface="Arial"/>
                <a:cs typeface="Arial"/>
                <a:sym typeface="Arial"/>
              </a:defRPr>
            </a:lvl1pPr>
            <a:lvl2pPr marL="0" marR="0" lvl="1" indent="0" algn="l" rtl="0">
              <a:spcBef>
                <a:spcPts val="0"/>
              </a:spcBef>
              <a:buNone/>
              <a:defRPr sz="1600">
                <a:solidFill>
                  <a:schemeClr val="dk1"/>
                </a:solidFill>
                <a:latin typeface="Arial"/>
                <a:ea typeface="Arial"/>
                <a:cs typeface="Arial"/>
                <a:sym typeface="Arial"/>
              </a:defRPr>
            </a:lvl2pPr>
            <a:lvl3pPr marL="0" marR="0" lvl="2" indent="0" algn="l" rtl="0">
              <a:spcBef>
                <a:spcPts val="0"/>
              </a:spcBef>
              <a:buNone/>
              <a:defRPr sz="1600">
                <a:solidFill>
                  <a:schemeClr val="dk1"/>
                </a:solidFill>
                <a:latin typeface="Arial"/>
                <a:ea typeface="Arial"/>
                <a:cs typeface="Arial"/>
                <a:sym typeface="Arial"/>
              </a:defRPr>
            </a:lvl3pPr>
            <a:lvl4pPr marL="0" marR="0" lvl="3" indent="0" algn="l" rtl="0">
              <a:spcBef>
                <a:spcPts val="0"/>
              </a:spcBef>
              <a:buNone/>
              <a:defRPr sz="1600">
                <a:solidFill>
                  <a:schemeClr val="dk1"/>
                </a:solidFill>
                <a:latin typeface="Arial"/>
                <a:ea typeface="Arial"/>
                <a:cs typeface="Arial"/>
                <a:sym typeface="Arial"/>
              </a:defRPr>
            </a:lvl4pPr>
            <a:lvl5pPr marL="0" marR="0" lvl="4" indent="0" algn="l" rtl="0">
              <a:spcBef>
                <a:spcPts val="0"/>
              </a:spcBef>
              <a:buNone/>
              <a:defRPr sz="1600">
                <a:solidFill>
                  <a:schemeClr val="dk1"/>
                </a:solidFill>
                <a:latin typeface="Arial"/>
                <a:ea typeface="Arial"/>
                <a:cs typeface="Arial"/>
                <a:sym typeface="Arial"/>
              </a:defRPr>
            </a:lvl5pPr>
            <a:lvl6pPr marL="0" marR="0" lvl="5" indent="0" algn="l" rtl="0">
              <a:spcBef>
                <a:spcPts val="0"/>
              </a:spcBef>
              <a:buNone/>
              <a:defRPr sz="1600">
                <a:solidFill>
                  <a:schemeClr val="dk1"/>
                </a:solidFill>
                <a:latin typeface="Arial"/>
                <a:ea typeface="Arial"/>
                <a:cs typeface="Arial"/>
                <a:sym typeface="Arial"/>
              </a:defRPr>
            </a:lvl6pPr>
            <a:lvl7pPr marL="0" marR="0" lvl="6" indent="0" algn="l" rtl="0">
              <a:spcBef>
                <a:spcPts val="0"/>
              </a:spcBef>
              <a:buNone/>
              <a:defRPr sz="1600">
                <a:solidFill>
                  <a:schemeClr val="dk1"/>
                </a:solidFill>
                <a:latin typeface="Arial"/>
                <a:ea typeface="Arial"/>
                <a:cs typeface="Arial"/>
                <a:sym typeface="Arial"/>
              </a:defRPr>
            </a:lvl7pPr>
            <a:lvl8pPr marL="0" marR="0" lvl="7" indent="0" algn="l" rtl="0">
              <a:spcBef>
                <a:spcPts val="0"/>
              </a:spcBef>
              <a:buNone/>
              <a:defRPr sz="1600">
                <a:solidFill>
                  <a:schemeClr val="dk1"/>
                </a:solidFill>
                <a:latin typeface="Arial"/>
                <a:ea typeface="Arial"/>
                <a:cs typeface="Arial"/>
                <a:sym typeface="Arial"/>
              </a:defRPr>
            </a:lvl8pPr>
            <a:lvl9pPr marL="0" marR="0" lvl="8" indent="0" algn="l" rtl="0">
              <a:spcBef>
                <a:spcPts val="0"/>
              </a:spcBef>
              <a:buNone/>
              <a:defRPr sz="16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body" idx="1"/>
          </p:nvPr>
        </p:nvSpPr>
        <p:spPr>
          <a:xfrm>
            <a:off x="609601" y="1381125"/>
            <a:ext cx="10970683" cy="4824414"/>
          </a:xfrm>
          <a:prstGeom prst="rect">
            <a:avLst/>
          </a:prstGeom>
          <a:noFill/>
          <a:ln>
            <a:noFill/>
          </a:ln>
        </p:spPr>
        <p:txBody>
          <a:bodyPr spcFirstLastPara="1" wrap="square" lIns="0" tIns="0" rIns="0" bIns="0" anchor="t" anchorCtr="0">
            <a:normAutofit/>
          </a:bodyPr>
          <a:lstStyle>
            <a:lvl1pPr marL="457200" marR="0" lvl="0" indent="-327660" algn="l" rtl="0">
              <a:lnSpc>
                <a:spcPct val="100000"/>
              </a:lnSpc>
              <a:spcBef>
                <a:spcPts val="900"/>
              </a:spcBef>
              <a:spcAft>
                <a:spcPts val="0"/>
              </a:spcAft>
              <a:buClr>
                <a:schemeClr val="dk1"/>
              </a:buClr>
              <a:buSzPts val="1560"/>
              <a:buFont typeface="Arial"/>
              <a:buChar char="•"/>
              <a:defRPr sz="1950" b="0" i="0" u="none" strike="noStrike" cap="none">
                <a:solidFill>
                  <a:schemeClr val="dk1"/>
                </a:solidFill>
                <a:latin typeface="Century Gothic"/>
                <a:ea typeface="Century Gothic"/>
                <a:cs typeface="Century Gothic"/>
                <a:sym typeface="Century Gothic"/>
              </a:defRPr>
            </a:lvl1pPr>
            <a:lvl2pPr marL="914400" marR="0" lvl="1" indent="-320040" algn="l" rtl="0">
              <a:lnSpc>
                <a:spcPct val="100000"/>
              </a:lnSpc>
              <a:spcBef>
                <a:spcPts val="468"/>
              </a:spcBef>
              <a:spcAft>
                <a:spcPts val="0"/>
              </a:spcAft>
              <a:buClr>
                <a:schemeClr val="dk1"/>
              </a:buClr>
              <a:buSzPts val="1440"/>
              <a:buFont typeface="Arial"/>
              <a:buChar char="–"/>
              <a:defRPr sz="1800" b="0" i="0" u="none" strike="noStrike" cap="none">
                <a:solidFill>
                  <a:srgbClr val="000000"/>
                </a:solidFill>
                <a:latin typeface="Century Gothic"/>
                <a:ea typeface="Century Gothic"/>
                <a:cs typeface="Century Gothic"/>
                <a:sym typeface="Century Gothic"/>
              </a:defRPr>
            </a:lvl2pPr>
            <a:lvl3pPr marL="1371600" marR="0" lvl="2" indent="-304800" algn="l" rtl="0">
              <a:lnSpc>
                <a:spcPct val="100000"/>
              </a:lnSpc>
              <a:spcBef>
                <a:spcPts val="432"/>
              </a:spcBef>
              <a:spcAft>
                <a:spcPts val="0"/>
              </a:spcAft>
              <a:buClr>
                <a:schemeClr val="dk1"/>
              </a:buClr>
              <a:buSzPts val="1200"/>
              <a:buFont typeface="Arial"/>
              <a:buChar char="•"/>
              <a:defRPr sz="1500" b="0" i="0" u="none" strike="noStrike" cap="none">
                <a:solidFill>
                  <a:srgbClr val="000000"/>
                </a:solidFill>
                <a:latin typeface="Century Gothic"/>
                <a:ea typeface="Century Gothic"/>
                <a:cs typeface="Century Gothic"/>
                <a:sym typeface="Century Gothic"/>
              </a:defRPr>
            </a:lvl3pPr>
            <a:lvl4pPr marL="1828800" marR="0" lvl="3" indent="-297180" algn="l" rtl="0">
              <a:lnSpc>
                <a:spcPct val="100000"/>
              </a:lnSpc>
              <a:spcBef>
                <a:spcPts val="396"/>
              </a:spcBef>
              <a:spcAft>
                <a:spcPts val="0"/>
              </a:spcAft>
              <a:buClr>
                <a:schemeClr val="dk1"/>
              </a:buClr>
              <a:buSzPts val="1080"/>
              <a:buFont typeface="Arial"/>
              <a:buChar char="–"/>
              <a:defRPr sz="1350" b="0" i="0" u="none" strike="noStrike" cap="none">
                <a:solidFill>
                  <a:srgbClr val="000000"/>
                </a:solidFill>
                <a:latin typeface="Century Gothic"/>
                <a:ea typeface="Century Gothic"/>
                <a:cs typeface="Century Gothic"/>
                <a:sym typeface="Century Gothic"/>
              </a:defRPr>
            </a:lvl4pPr>
            <a:lvl5pPr marL="2286000" marR="0" lvl="4" indent="-289560" algn="l" rtl="0">
              <a:lnSpc>
                <a:spcPct val="100000"/>
              </a:lnSpc>
              <a:spcBef>
                <a:spcPts val="360"/>
              </a:spcBef>
              <a:spcAft>
                <a:spcPts val="0"/>
              </a:spcAft>
              <a:buClr>
                <a:schemeClr val="dk1"/>
              </a:buClr>
              <a:buSzPts val="960"/>
              <a:buFont typeface="Arial"/>
              <a:buChar char="•"/>
              <a:defRPr sz="1200" b="0" i="0" u="none" strike="noStrike" cap="none">
                <a:solidFill>
                  <a:srgbClr val="000000"/>
                </a:solidFill>
                <a:latin typeface="Century Gothic"/>
                <a:ea typeface="Century Gothic"/>
                <a:cs typeface="Century Gothic"/>
                <a:sym typeface="Century Gothic"/>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 name="Google Shape;11;p19"/>
          <p:cNvSpPr txBox="1">
            <a:spLocks noGrp="1"/>
          </p:cNvSpPr>
          <p:nvPr>
            <p:ph type="title"/>
          </p:nvPr>
        </p:nvSpPr>
        <p:spPr>
          <a:xfrm>
            <a:off x="609609" y="143646"/>
            <a:ext cx="10970681" cy="78555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rgbClr val="000000"/>
              </a:buClr>
              <a:buSzPts val="1800"/>
              <a:buFont typeface="Century Gothic"/>
              <a:buNone/>
              <a:defRPr sz="1800" b="0" i="0" u="none" strike="noStrike" cap="none">
                <a:solidFill>
                  <a:srgbClr val="0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jpg"/><Relationship Id="rId12" Type="http://schemas.openxmlformats.org/officeDocument/2006/relationships/image" Target="../media/image22.png"/><Relationship Id="rId17" Type="http://schemas.openxmlformats.org/officeDocument/2006/relationships/image" Target="../media/image27.jpg"/><Relationship Id="rId25" Type="http://schemas.openxmlformats.org/officeDocument/2006/relationships/image" Target="../media/image35.png"/><Relationship Id="rId2" Type="http://schemas.openxmlformats.org/officeDocument/2006/relationships/notesSlide" Target="../notesSlides/notesSlide14.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jpg"/><Relationship Id="rId1" Type="http://schemas.openxmlformats.org/officeDocument/2006/relationships/slideLayout" Target="../slideLayouts/slideLayout3.xml"/><Relationship Id="rId6" Type="http://schemas.openxmlformats.org/officeDocument/2006/relationships/image" Target="../media/image16.jp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jp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2.png"/><Relationship Id="rId9" Type="http://schemas.openxmlformats.org/officeDocument/2006/relationships/image" Target="../media/image47.jp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facebook.com/trivenpass" TargetMode="External"/><Relationship Id="rId7" Type="http://schemas.openxmlformats.org/officeDocument/2006/relationships/hyperlink" Target="https://note.com/trive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p:nvPr/>
        </p:nvSpPr>
        <p:spPr>
          <a:xfrm>
            <a:off x="2406918" y="2394000"/>
            <a:ext cx="737816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a:solidFill>
                  <a:srgbClr val="000000"/>
                </a:solidFill>
                <a:latin typeface="Pacifico"/>
                <a:ea typeface="Pacifico"/>
                <a:cs typeface="Pacifico"/>
                <a:sym typeface="Pacifico"/>
              </a:rPr>
              <a:t>We are waiting for your challenge !</a:t>
            </a:r>
            <a:endParaRPr sz="3200" b="0" i="0" u="none" strike="noStrike">
              <a:solidFill>
                <a:srgbClr val="000000"/>
              </a:solidFill>
              <a:latin typeface="Pacifico"/>
              <a:ea typeface="Pacifico"/>
              <a:cs typeface="Pacifico"/>
              <a:sym typeface="Pacifico"/>
            </a:endParaRPr>
          </a:p>
        </p:txBody>
      </p:sp>
      <p:grpSp>
        <p:nvGrpSpPr>
          <p:cNvPr id="212" name="Google Shape;212;p10"/>
          <p:cNvGrpSpPr/>
          <p:nvPr/>
        </p:nvGrpSpPr>
        <p:grpSpPr>
          <a:xfrm>
            <a:off x="4586844" y="3185595"/>
            <a:ext cx="3015000" cy="275722"/>
            <a:chOff x="3396000" y="1268775"/>
            <a:chExt cx="5085000" cy="275722"/>
          </a:xfrm>
        </p:grpSpPr>
        <p:sp>
          <p:nvSpPr>
            <p:cNvPr id="213" name="Google Shape;213;p10"/>
            <p:cNvSpPr/>
            <p:nvPr/>
          </p:nvSpPr>
          <p:spPr>
            <a:xfrm>
              <a:off x="3396000" y="1268775"/>
              <a:ext cx="5085000" cy="90225"/>
            </a:xfrm>
            <a:prstGeom prst="rect">
              <a:avLst/>
            </a:prstGeom>
            <a:solidFill>
              <a:srgbClr val="D40D71"/>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214" name="Google Shape;214;p10"/>
            <p:cNvSpPr/>
            <p:nvPr/>
          </p:nvSpPr>
          <p:spPr>
            <a:xfrm>
              <a:off x="3396000" y="1364047"/>
              <a:ext cx="5085000" cy="9022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215" name="Google Shape;215;p10"/>
            <p:cNvSpPr/>
            <p:nvPr/>
          </p:nvSpPr>
          <p:spPr>
            <a:xfrm>
              <a:off x="3396000" y="1454272"/>
              <a:ext cx="5085000" cy="90225"/>
            </a:xfrm>
            <a:prstGeom prst="rect">
              <a:avLst/>
            </a:prstGeom>
            <a:solidFill>
              <a:srgbClr val="FFD400"/>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grpSp>
      <p:sp>
        <p:nvSpPr>
          <p:cNvPr id="216" name="Google Shape;216;p10"/>
          <p:cNvSpPr/>
          <p:nvPr/>
        </p:nvSpPr>
        <p:spPr>
          <a:xfrm>
            <a:off x="7941000" y="4194000"/>
            <a:ext cx="2778828" cy="196605"/>
          </a:xfrm>
          <a:prstGeom prst="roundRect">
            <a:avLst>
              <a:gd name="adj" fmla="val 50000"/>
            </a:avLst>
          </a:prstGeom>
          <a:solidFill>
            <a:srgbClr val="FFD400"/>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17" name="Google Shape;217;p10"/>
          <p:cNvSpPr txBox="1"/>
          <p:nvPr/>
        </p:nvSpPr>
        <p:spPr>
          <a:xfrm>
            <a:off x="125655" y="3843177"/>
            <a:ext cx="11937377" cy="109036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ja-JP" sz="2800" b="1">
                <a:solidFill>
                  <a:schemeClr val="dk1"/>
                </a:solidFill>
                <a:latin typeface="Arial"/>
                <a:ea typeface="Arial"/>
                <a:cs typeface="Arial"/>
                <a:sym typeface="Arial"/>
              </a:rPr>
              <a:t>さまざまな取り組みを通じて、みなさんのビジネスを加速し</a:t>
            </a:r>
            <a:endParaRPr sz="2800" b="1">
              <a:solidFill>
                <a:schemeClr val="dk1"/>
              </a:solidFill>
              <a:latin typeface="Arial"/>
              <a:ea typeface="Arial"/>
              <a:cs typeface="Arial"/>
              <a:sym typeface="Arial"/>
            </a:endParaRPr>
          </a:p>
          <a:p>
            <a:pPr marL="0" marR="0" lvl="0" indent="0" algn="ctr" rtl="0">
              <a:lnSpc>
                <a:spcPct val="120000"/>
              </a:lnSpc>
              <a:spcBef>
                <a:spcPts val="0"/>
              </a:spcBef>
              <a:spcAft>
                <a:spcPts val="0"/>
              </a:spcAft>
              <a:buNone/>
            </a:pPr>
            <a:r>
              <a:rPr lang="ja-JP" sz="2800" b="1">
                <a:solidFill>
                  <a:schemeClr val="dk1"/>
                </a:solidFill>
                <a:latin typeface="Arial"/>
                <a:ea typeface="Arial"/>
                <a:cs typeface="Arial"/>
                <a:sym typeface="Arial"/>
              </a:rPr>
              <a:t>静岡の明日を盛り上げます！ぜひ、ご参加ください！</a:t>
            </a:r>
            <a:endParaRPr sz="28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p:nvPr/>
        </p:nvSpPr>
        <p:spPr>
          <a:xfrm>
            <a:off x="516000" y="459000"/>
            <a:ext cx="10620000" cy="1773169"/>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ja-JP" sz="5400" b="1">
                <a:solidFill>
                  <a:schemeClr val="dk1"/>
                </a:solidFill>
                <a:latin typeface="Arial"/>
                <a:ea typeface="Arial"/>
                <a:cs typeface="Arial"/>
                <a:sym typeface="Arial"/>
              </a:rPr>
              <a:t>参加希望者のための</a:t>
            </a:r>
            <a:endParaRPr sz="5400" b="1">
              <a:solidFill>
                <a:schemeClr val="dk1"/>
              </a:solidFill>
              <a:latin typeface="Arial"/>
              <a:ea typeface="Arial"/>
              <a:cs typeface="Arial"/>
              <a:sym typeface="Arial"/>
            </a:endParaRPr>
          </a:p>
          <a:p>
            <a:pPr marL="0" marR="0" lvl="0" indent="0" algn="l" rtl="0">
              <a:spcBef>
                <a:spcPts val="300"/>
              </a:spcBef>
              <a:spcAft>
                <a:spcPts val="0"/>
              </a:spcAft>
              <a:buNone/>
            </a:pPr>
            <a:r>
              <a:rPr lang="ja-JP" sz="5400" b="1">
                <a:solidFill>
                  <a:schemeClr val="dk1"/>
                </a:solidFill>
                <a:latin typeface="Arial"/>
                <a:ea typeface="Arial"/>
                <a:cs typeface="Arial"/>
                <a:sym typeface="Arial"/>
              </a:rPr>
              <a:t>補足説明会</a:t>
            </a:r>
            <a:endParaRPr sz="5400">
              <a:solidFill>
                <a:srgbClr val="595959"/>
              </a:solidFill>
              <a:latin typeface="Arial"/>
              <a:ea typeface="Arial"/>
              <a:cs typeface="Arial"/>
              <a:sym typeface="Arial"/>
            </a:endParaRPr>
          </a:p>
        </p:txBody>
      </p:sp>
      <p:sp>
        <p:nvSpPr>
          <p:cNvPr id="228" name="Google Shape;228;p12"/>
          <p:cNvSpPr/>
          <p:nvPr/>
        </p:nvSpPr>
        <p:spPr>
          <a:xfrm>
            <a:off x="516000" y="2349000"/>
            <a:ext cx="4050000" cy="459375"/>
          </a:xfrm>
          <a:prstGeom prst="roundRect">
            <a:avLst>
              <a:gd name="adj" fmla="val 50000"/>
            </a:avLst>
          </a:prstGeom>
          <a:solidFill>
            <a:srgbClr val="FFD400"/>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エントリーの方法・スケジュール</a:t>
            </a:r>
            <a:endParaRPr/>
          </a:p>
        </p:txBody>
      </p:sp>
      <p:grpSp>
        <p:nvGrpSpPr>
          <p:cNvPr id="229" name="Google Shape;229;p12"/>
          <p:cNvGrpSpPr/>
          <p:nvPr/>
        </p:nvGrpSpPr>
        <p:grpSpPr>
          <a:xfrm>
            <a:off x="516000" y="4914000"/>
            <a:ext cx="2281686" cy="1584000"/>
            <a:chOff x="9734237" y="5274000"/>
            <a:chExt cx="1401763" cy="973137"/>
          </a:xfrm>
        </p:grpSpPr>
        <p:pic>
          <p:nvPicPr>
            <p:cNvPr id="230" name="Google Shape;230;p12"/>
            <p:cNvPicPr preferRelativeResize="0"/>
            <p:nvPr/>
          </p:nvPicPr>
          <p:blipFill rotWithShape="1">
            <a:blip r:embed="rId3">
              <a:alphaModFix/>
            </a:blip>
            <a:srcRect/>
            <a:stretch/>
          </p:blipFill>
          <p:spPr>
            <a:xfrm>
              <a:off x="9734237" y="5274000"/>
              <a:ext cx="1401763" cy="542925"/>
            </a:xfrm>
            <a:prstGeom prst="rect">
              <a:avLst/>
            </a:prstGeom>
            <a:noFill/>
            <a:ln>
              <a:noFill/>
            </a:ln>
          </p:spPr>
        </p:pic>
        <p:grpSp>
          <p:nvGrpSpPr>
            <p:cNvPr id="231" name="Google Shape;231;p12"/>
            <p:cNvGrpSpPr/>
            <p:nvPr/>
          </p:nvGrpSpPr>
          <p:grpSpPr>
            <a:xfrm>
              <a:off x="9880287" y="5804225"/>
              <a:ext cx="1198563" cy="442912"/>
              <a:chOff x="191514" y="467830"/>
              <a:chExt cx="2694906" cy="995844"/>
            </a:xfrm>
          </p:grpSpPr>
          <p:pic>
            <p:nvPicPr>
              <p:cNvPr id="232" name="Google Shape;232;p12" descr="NOROSIスタートアップハブ｜新しい働き方を、誰の手にも。"/>
              <p:cNvPicPr preferRelativeResize="0"/>
              <p:nvPr/>
            </p:nvPicPr>
            <p:blipFill rotWithShape="1">
              <a:blip r:embed="rId4">
                <a:alphaModFix/>
              </a:blip>
              <a:srcRect b="18120"/>
              <a:stretch/>
            </p:blipFill>
            <p:spPr>
              <a:xfrm>
                <a:off x="191514" y="467830"/>
                <a:ext cx="479695" cy="959159"/>
              </a:xfrm>
              <a:prstGeom prst="rect">
                <a:avLst/>
              </a:prstGeom>
              <a:noFill/>
              <a:ln>
                <a:noFill/>
              </a:ln>
            </p:spPr>
          </p:pic>
          <p:pic>
            <p:nvPicPr>
              <p:cNvPr id="233" name="Google Shape;233;p12" descr="NOROSIスタートアップハブ｜新しい働き方を、誰の手にも。"/>
              <p:cNvPicPr preferRelativeResize="0"/>
              <p:nvPr/>
            </p:nvPicPr>
            <p:blipFill rotWithShape="1">
              <a:blip r:embed="rId4">
                <a:alphaModFix/>
              </a:blip>
              <a:srcRect t="81879"/>
              <a:stretch/>
            </p:blipFill>
            <p:spPr>
              <a:xfrm>
                <a:off x="671210" y="483336"/>
                <a:ext cx="2215210" cy="980338"/>
              </a:xfrm>
              <a:prstGeom prst="rect">
                <a:avLst/>
              </a:prstGeom>
              <a:noFill/>
              <a:ln>
                <a:noFill/>
              </a:ln>
            </p:spPr>
          </p:pic>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13"/>
          <p:cNvGrpSpPr/>
          <p:nvPr/>
        </p:nvGrpSpPr>
        <p:grpSpPr>
          <a:xfrm>
            <a:off x="194519" y="1418741"/>
            <a:ext cx="668081" cy="1150698"/>
            <a:chOff x="72919" y="5439423"/>
            <a:chExt cx="306459" cy="1101574"/>
          </a:xfrm>
        </p:grpSpPr>
        <p:sp>
          <p:nvSpPr>
            <p:cNvPr id="239" name="Google Shape;239;p13"/>
            <p:cNvSpPr/>
            <p:nvPr/>
          </p:nvSpPr>
          <p:spPr>
            <a:xfrm>
              <a:off x="72919" y="5617330"/>
              <a:ext cx="261883" cy="923667"/>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txBox="1"/>
            <p:nvPr/>
          </p:nvSpPr>
          <p:spPr>
            <a:xfrm rot="5400000">
              <a:off x="-225893" y="5770315"/>
              <a:ext cx="846964" cy="185180"/>
            </a:xfrm>
            <a:prstGeom prst="rect">
              <a:avLst/>
            </a:prstGeom>
            <a:noFill/>
            <a:ln>
              <a:noFill/>
            </a:ln>
          </p:spPr>
          <p:txBody>
            <a:bodyPr spcFirstLastPara="1" vert="vert270" wrap="square" lIns="72000" tIns="72000" rIns="36000" bIns="72000" anchor="t" anchorCtr="0">
              <a:noAutofit/>
            </a:bodyPr>
            <a:lstStyle/>
            <a:p>
              <a:pPr marL="0" marR="0" lvl="0" indent="0" algn="ctr" rtl="0">
                <a:spcBef>
                  <a:spcPts val="0"/>
                </a:spcBef>
                <a:spcAft>
                  <a:spcPts val="0"/>
                </a:spcAft>
                <a:buNone/>
              </a:pPr>
              <a:r>
                <a:rPr lang="ja-JP" sz="1800" dirty="0">
                  <a:solidFill>
                    <a:schemeClr val="dk1"/>
                  </a:solidFill>
                  <a:latin typeface="Arial"/>
                  <a:ea typeface="Arial"/>
                  <a:cs typeface="Arial"/>
                  <a:sym typeface="Arial"/>
                </a:rPr>
                <a:t>会場開催</a:t>
              </a:r>
              <a:endParaRPr sz="1800" dirty="0">
                <a:solidFill>
                  <a:schemeClr val="dk1"/>
                </a:solidFill>
                <a:latin typeface="Arial"/>
                <a:ea typeface="Arial"/>
                <a:cs typeface="Arial"/>
                <a:sym typeface="Arial"/>
              </a:endParaRPr>
            </a:p>
          </p:txBody>
        </p:sp>
        <p:cxnSp>
          <p:nvCxnSpPr>
            <p:cNvPr id="241" name="Google Shape;241;p13"/>
            <p:cNvCxnSpPr/>
            <p:nvPr/>
          </p:nvCxnSpPr>
          <p:spPr>
            <a:xfrm>
              <a:off x="379378" y="5617330"/>
              <a:ext cx="0" cy="923667"/>
            </a:xfrm>
            <a:prstGeom prst="straightConnector1">
              <a:avLst/>
            </a:prstGeom>
            <a:noFill/>
            <a:ln w="28575" cap="flat" cmpd="sng">
              <a:solidFill>
                <a:schemeClr val="dk1"/>
              </a:solidFill>
              <a:prstDash val="solid"/>
              <a:round/>
              <a:headEnd type="none" w="sm" len="sm"/>
              <a:tailEnd type="none" w="sm" len="sm"/>
            </a:ln>
          </p:spPr>
        </p:cxnSp>
      </p:grpSp>
      <p:sp>
        <p:nvSpPr>
          <p:cNvPr id="242" name="Google Shape;242;p13"/>
          <p:cNvSpPr txBox="1">
            <a:spLocks noGrp="1"/>
          </p:cNvSpPr>
          <p:nvPr>
            <p:ph type="title"/>
          </p:nvPr>
        </p:nvSpPr>
        <p:spPr>
          <a:xfrm>
            <a:off x="452283" y="369000"/>
            <a:ext cx="11287435" cy="27003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2400"/>
              <a:buFont typeface="Arial"/>
              <a:buNone/>
            </a:pPr>
            <a:r>
              <a:rPr lang="ja-JP"/>
              <a:t>全体スケジュール</a:t>
            </a:r>
            <a:endParaRPr/>
          </a:p>
        </p:txBody>
      </p:sp>
      <p:cxnSp>
        <p:nvCxnSpPr>
          <p:cNvPr id="243" name="Google Shape;243;p13"/>
          <p:cNvCxnSpPr/>
          <p:nvPr/>
        </p:nvCxnSpPr>
        <p:spPr>
          <a:xfrm>
            <a:off x="334802" y="2862133"/>
            <a:ext cx="11404912" cy="0"/>
          </a:xfrm>
          <a:prstGeom prst="straightConnector1">
            <a:avLst/>
          </a:prstGeom>
          <a:noFill/>
          <a:ln w="9525" cap="flat" cmpd="sng">
            <a:solidFill>
              <a:srgbClr val="000000"/>
            </a:solidFill>
            <a:prstDash val="dash"/>
            <a:round/>
            <a:headEnd type="none" w="sm" len="sm"/>
            <a:tailEnd type="none" w="sm" len="sm"/>
          </a:ln>
        </p:spPr>
      </p:cxnSp>
      <p:grpSp>
        <p:nvGrpSpPr>
          <p:cNvPr id="244" name="Google Shape;244;p13"/>
          <p:cNvGrpSpPr/>
          <p:nvPr/>
        </p:nvGrpSpPr>
        <p:grpSpPr>
          <a:xfrm>
            <a:off x="194519" y="3154826"/>
            <a:ext cx="668081" cy="2413472"/>
            <a:chOff x="72919" y="5617330"/>
            <a:chExt cx="306459" cy="923667"/>
          </a:xfrm>
        </p:grpSpPr>
        <p:sp>
          <p:nvSpPr>
            <p:cNvPr id="245" name="Google Shape;245;p13"/>
            <p:cNvSpPr/>
            <p:nvPr/>
          </p:nvSpPr>
          <p:spPr>
            <a:xfrm>
              <a:off x="72919" y="5617330"/>
              <a:ext cx="261883" cy="923667"/>
            </a:xfrm>
            <a:prstGeom prst="roundRect">
              <a:avLst>
                <a:gd name="adj" fmla="val 50000"/>
              </a:avLst>
            </a:prstGeom>
            <a:solidFill>
              <a:schemeClr val="lt1"/>
            </a:solidFill>
            <a:ln>
              <a:noFill/>
            </a:ln>
          </p:spPr>
          <p:txBody>
            <a:bodyPr spcFirstLastPara="1" vert="vert270"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txBox="1"/>
            <p:nvPr/>
          </p:nvSpPr>
          <p:spPr>
            <a:xfrm rot="5400000">
              <a:off x="-219641" y="5986568"/>
              <a:ext cx="846964" cy="185180"/>
            </a:xfrm>
            <a:prstGeom prst="rect">
              <a:avLst/>
            </a:prstGeom>
            <a:noFill/>
            <a:ln>
              <a:noFill/>
            </a:ln>
          </p:spPr>
          <p:txBody>
            <a:bodyPr spcFirstLastPara="1" vert="vert270" wrap="square" lIns="72000" tIns="72000" rIns="36000" bIns="72000" anchor="t" anchorCtr="0">
              <a:noAutofit/>
            </a:bodyPr>
            <a:lstStyle/>
            <a:p>
              <a:pPr marL="0" marR="0" lvl="0" indent="0" algn="ctr" rtl="0">
                <a:spcBef>
                  <a:spcPts val="0"/>
                </a:spcBef>
                <a:spcAft>
                  <a:spcPts val="0"/>
                </a:spcAft>
                <a:buNone/>
              </a:pPr>
              <a:r>
                <a:rPr lang="ja-JP" sz="1800" dirty="0">
                  <a:solidFill>
                    <a:schemeClr val="dk1"/>
                  </a:solidFill>
                  <a:latin typeface="Arial"/>
                  <a:ea typeface="Arial"/>
                  <a:cs typeface="Arial"/>
                  <a:sym typeface="Arial"/>
                </a:rPr>
                <a:t>オンライン開催</a:t>
              </a:r>
              <a:endParaRPr sz="1800" dirty="0">
                <a:solidFill>
                  <a:schemeClr val="dk1"/>
                </a:solidFill>
                <a:latin typeface="Arial"/>
                <a:ea typeface="Arial"/>
                <a:cs typeface="Arial"/>
                <a:sym typeface="Arial"/>
              </a:endParaRPr>
            </a:p>
          </p:txBody>
        </p:sp>
        <p:cxnSp>
          <p:nvCxnSpPr>
            <p:cNvPr id="247" name="Google Shape;247;p13"/>
            <p:cNvCxnSpPr/>
            <p:nvPr/>
          </p:nvCxnSpPr>
          <p:spPr>
            <a:xfrm>
              <a:off x="379378" y="5617330"/>
              <a:ext cx="0" cy="923667"/>
            </a:xfrm>
            <a:prstGeom prst="straightConnector1">
              <a:avLst/>
            </a:prstGeom>
            <a:noFill/>
            <a:ln w="28575" cap="flat" cmpd="sng">
              <a:solidFill>
                <a:schemeClr val="dk1"/>
              </a:solidFill>
              <a:prstDash val="solid"/>
              <a:round/>
              <a:headEnd type="none" w="sm" len="sm"/>
              <a:tailEnd type="none" w="sm" len="sm"/>
            </a:ln>
          </p:spPr>
        </p:cxnSp>
      </p:grpSp>
      <p:sp>
        <p:nvSpPr>
          <p:cNvPr id="248" name="Google Shape;248;p13"/>
          <p:cNvSpPr/>
          <p:nvPr/>
        </p:nvSpPr>
        <p:spPr>
          <a:xfrm>
            <a:off x="928580" y="998283"/>
            <a:ext cx="2557861" cy="422105"/>
          </a:xfrm>
          <a:prstGeom prst="rect">
            <a:avLst/>
          </a:prstGeom>
          <a:solidFill>
            <a:srgbClr val="7F7F7F"/>
          </a:solidFill>
          <a:ln>
            <a:noFill/>
          </a:ln>
        </p:spPr>
        <p:txBody>
          <a:bodyPr spcFirstLastPara="1" wrap="square" lIns="72000" tIns="72000" rIns="36000" bIns="72000" anchor="ctr" anchorCtr="0">
            <a:noAutofit/>
          </a:bodyPr>
          <a:lstStyle/>
          <a:p>
            <a:pPr marL="0" marR="0" lvl="0" indent="0" algn="ctr" rtl="0">
              <a:lnSpc>
                <a:spcPct val="120000"/>
              </a:lnSpc>
              <a:spcBef>
                <a:spcPts val="0"/>
              </a:spcBef>
              <a:spcAft>
                <a:spcPts val="0"/>
              </a:spcAft>
              <a:buNone/>
            </a:pPr>
            <a:r>
              <a:rPr lang="ja-JP" sz="1400" b="1">
                <a:solidFill>
                  <a:schemeClr val="lt1"/>
                </a:solidFill>
                <a:latin typeface="Arial"/>
                <a:ea typeface="Arial"/>
                <a:cs typeface="Arial"/>
                <a:sym typeface="Arial"/>
              </a:rPr>
              <a:t>9月</a:t>
            </a:r>
            <a:endParaRPr sz="1400" b="1">
              <a:solidFill>
                <a:schemeClr val="lt1"/>
              </a:solidFill>
              <a:latin typeface="Arial"/>
              <a:ea typeface="Arial"/>
              <a:cs typeface="Arial"/>
              <a:sym typeface="Arial"/>
            </a:endParaRPr>
          </a:p>
        </p:txBody>
      </p:sp>
      <p:sp>
        <p:nvSpPr>
          <p:cNvPr id="249" name="Google Shape;249;p13"/>
          <p:cNvSpPr/>
          <p:nvPr/>
        </p:nvSpPr>
        <p:spPr>
          <a:xfrm>
            <a:off x="3525732" y="998283"/>
            <a:ext cx="2557861" cy="422105"/>
          </a:xfrm>
          <a:prstGeom prst="rect">
            <a:avLst/>
          </a:prstGeom>
          <a:solidFill>
            <a:srgbClr val="7F7F7F"/>
          </a:solidFill>
          <a:ln>
            <a:noFill/>
          </a:ln>
        </p:spPr>
        <p:txBody>
          <a:bodyPr spcFirstLastPara="1" wrap="square" lIns="72000" tIns="72000" rIns="36000" bIns="72000" anchor="ctr" anchorCtr="0">
            <a:noAutofit/>
          </a:bodyPr>
          <a:lstStyle/>
          <a:p>
            <a:pPr marL="0" marR="0" lvl="0" indent="0" algn="ctr" rtl="0">
              <a:lnSpc>
                <a:spcPct val="120000"/>
              </a:lnSpc>
              <a:spcBef>
                <a:spcPts val="0"/>
              </a:spcBef>
              <a:spcAft>
                <a:spcPts val="0"/>
              </a:spcAft>
              <a:buNone/>
            </a:pPr>
            <a:r>
              <a:rPr lang="ja-JP" sz="1400" b="1">
                <a:solidFill>
                  <a:schemeClr val="lt1"/>
                </a:solidFill>
                <a:latin typeface="Arial"/>
                <a:ea typeface="Arial"/>
                <a:cs typeface="Arial"/>
                <a:sym typeface="Arial"/>
              </a:rPr>
              <a:t>10月</a:t>
            </a:r>
            <a:endParaRPr sz="1400" b="1">
              <a:solidFill>
                <a:schemeClr val="lt1"/>
              </a:solidFill>
              <a:latin typeface="Arial"/>
              <a:ea typeface="Arial"/>
              <a:cs typeface="Arial"/>
              <a:sym typeface="Arial"/>
            </a:endParaRPr>
          </a:p>
        </p:txBody>
      </p:sp>
      <p:sp>
        <p:nvSpPr>
          <p:cNvPr id="250" name="Google Shape;250;p13"/>
          <p:cNvSpPr/>
          <p:nvPr/>
        </p:nvSpPr>
        <p:spPr>
          <a:xfrm>
            <a:off x="6122883" y="998283"/>
            <a:ext cx="2557861" cy="422105"/>
          </a:xfrm>
          <a:prstGeom prst="rect">
            <a:avLst/>
          </a:prstGeom>
          <a:solidFill>
            <a:srgbClr val="7F7F7F"/>
          </a:solidFill>
          <a:ln>
            <a:noFill/>
          </a:ln>
        </p:spPr>
        <p:txBody>
          <a:bodyPr spcFirstLastPara="1" wrap="square" lIns="72000" tIns="72000" rIns="36000" bIns="72000" anchor="ctr" anchorCtr="0">
            <a:noAutofit/>
          </a:bodyPr>
          <a:lstStyle/>
          <a:p>
            <a:pPr marL="0" marR="0" lvl="0" indent="0" algn="ctr" rtl="0">
              <a:lnSpc>
                <a:spcPct val="120000"/>
              </a:lnSpc>
              <a:spcBef>
                <a:spcPts val="0"/>
              </a:spcBef>
              <a:spcAft>
                <a:spcPts val="0"/>
              </a:spcAft>
              <a:buNone/>
            </a:pPr>
            <a:r>
              <a:rPr lang="ja-JP" sz="1400" b="1">
                <a:solidFill>
                  <a:schemeClr val="lt1"/>
                </a:solidFill>
                <a:latin typeface="Arial"/>
                <a:ea typeface="Arial"/>
                <a:cs typeface="Arial"/>
                <a:sym typeface="Arial"/>
              </a:rPr>
              <a:t>11月</a:t>
            </a:r>
            <a:endParaRPr sz="1400" b="1">
              <a:solidFill>
                <a:schemeClr val="lt1"/>
              </a:solidFill>
              <a:latin typeface="Arial"/>
              <a:ea typeface="Arial"/>
              <a:cs typeface="Arial"/>
              <a:sym typeface="Arial"/>
            </a:endParaRPr>
          </a:p>
        </p:txBody>
      </p:sp>
      <p:sp>
        <p:nvSpPr>
          <p:cNvPr id="251" name="Google Shape;251;p13"/>
          <p:cNvSpPr/>
          <p:nvPr/>
        </p:nvSpPr>
        <p:spPr>
          <a:xfrm>
            <a:off x="11140635" y="1602572"/>
            <a:ext cx="312444" cy="3965724"/>
          </a:xfrm>
          <a:prstGeom prst="roundRect">
            <a:avLst>
              <a:gd name="adj" fmla="val 50000"/>
            </a:avLst>
          </a:prstGeom>
          <a:solidFill>
            <a:srgbClr val="D60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txBox="1"/>
          <p:nvPr/>
        </p:nvSpPr>
        <p:spPr>
          <a:xfrm rot="5400000">
            <a:off x="9359741" y="3474946"/>
            <a:ext cx="3874212" cy="220932"/>
          </a:xfrm>
          <a:prstGeom prst="rect">
            <a:avLst/>
          </a:prstGeom>
          <a:noFill/>
          <a:ln>
            <a:noFill/>
          </a:ln>
        </p:spPr>
        <p:txBody>
          <a:bodyPr spcFirstLastPara="1" vert="vert270" wrap="square" lIns="72000" tIns="72000" rIns="36000" bIns="72000" anchor="ctr" anchorCtr="0">
            <a:noAutofit/>
          </a:bodyPr>
          <a:lstStyle/>
          <a:p>
            <a:pPr marL="0" marR="0" lvl="0" indent="0" algn="ctr" rtl="0">
              <a:spcBef>
                <a:spcPts val="0"/>
              </a:spcBef>
              <a:spcAft>
                <a:spcPts val="0"/>
              </a:spcAft>
              <a:buNone/>
            </a:pPr>
            <a:r>
              <a:rPr lang="ja-JP" sz="1400" dirty="0">
                <a:solidFill>
                  <a:schemeClr val="lt1"/>
                </a:solidFill>
                <a:latin typeface="Arial"/>
                <a:ea typeface="Arial"/>
                <a:cs typeface="Arial"/>
                <a:sym typeface="Arial"/>
              </a:rPr>
              <a:t>成果発表会NOROSIピッチ</a:t>
            </a:r>
            <a:endParaRPr sz="1400" dirty="0">
              <a:solidFill>
                <a:schemeClr val="lt1"/>
              </a:solidFill>
              <a:latin typeface="Arial"/>
              <a:ea typeface="Arial"/>
              <a:cs typeface="Arial"/>
              <a:sym typeface="Arial"/>
            </a:endParaRPr>
          </a:p>
        </p:txBody>
      </p:sp>
      <p:sp>
        <p:nvSpPr>
          <p:cNvPr id="253" name="Google Shape;253;p13"/>
          <p:cNvSpPr/>
          <p:nvPr/>
        </p:nvSpPr>
        <p:spPr>
          <a:xfrm>
            <a:off x="1390399" y="1602572"/>
            <a:ext cx="312444" cy="3965724"/>
          </a:xfrm>
          <a:prstGeom prst="roundRect">
            <a:avLst>
              <a:gd name="adj" fmla="val 50000"/>
            </a:avLst>
          </a:prstGeom>
          <a:solidFill>
            <a:srgbClr val="D60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txBox="1"/>
          <p:nvPr/>
        </p:nvSpPr>
        <p:spPr>
          <a:xfrm rot="5400000">
            <a:off x="-391757" y="3474946"/>
            <a:ext cx="3874212" cy="220932"/>
          </a:xfrm>
          <a:prstGeom prst="rect">
            <a:avLst/>
          </a:prstGeom>
          <a:noFill/>
          <a:ln>
            <a:noFill/>
          </a:ln>
        </p:spPr>
        <p:txBody>
          <a:bodyPr spcFirstLastPara="1" vert="vert270" wrap="square" lIns="72000" tIns="72000" rIns="36000" bIns="72000" anchor="ctr" anchorCtr="0">
            <a:noAutofit/>
          </a:bodyPr>
          <a:lstStyle/>
          <a:p>
            <a:pPr marL="0" marR="0" lvl="0" indent="0" algn="ctr" rtl="0">
              <a:spcBef>
                <a:spcPts val="0"/>
              </a:spcBef>
              <a:spcAft>
                <a:spcPts val="0"/>
              </a:spcAft>
              <a:buNone/>
            </a:pPr>
            <a:r>
              <a:rPr lang="ja-JP" sz="1400" dirty="0">
                <a:solidFill>
                  <a:schemeClr val="lt1"/>
                </a:solidFill>
                <a:latin typeface="Arial"/>
                <a:ea typeface="Arial"/>
                <a:cs typeface="Arial"/>
                <a:sym typeface="Arial"/>
              </a:rPr>
              <a:t>説明会</a:t>
            </a:r>
            <a:endParaRPr sz="1400" dirty="0">
              <a:solidFill>
                <a:schemeClr val="lt1"/>
              </a:solidFill>
              <a:latin typeface="Arial"/>
              <a:ea typeface="Arial"/>
              <a:cs typeface="Arial"/>
              <a:sym typeface="Arial"/>
            </a:endParaRPr>
          </a:p>
        </p:txBody>
      </p:sp>
      <p:sp>
        <p:nvSpPr>
          <p:cNvPr id="255" name="Google Shape;255;p13"/>
          <p:cNvSpPr/>
          <p:nvPr/>
        </p:nvSpPr>
        <p:spPr>
          <a:xfrm>
            <a:off x="1830661" y="1602572"/>
            <a:ext cx="312444" cy="3965724"/>
          </a:xfrm>
          <a:prstGeom prst="roundRect">
            <a:avLst>
              <a:gd name="adj" fmla="val 50000"/>
            </a:avLst>
          </a:prstGeom>
          <a:solidFill>
            <a:srgbClr val="D60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txBox="1"/>
          <p:nvPr/>
        </p:nvSpPr>
        <p:spPr>
          <a:xfrm rot="5400000">
            <a:off x="49766" y="3474946"/>
            <a:ext cx="3874212" cy="220932"/>
          </a:xfrm>
          <a:prstGeom prst="rect">
            <a:avLst/>
          </a:prstGeom>
          <a:noFill/>
          <a:ln>
            <a:noFill/>
          </a:ln>
        </p:spPr>
        <p:txBody>
          <a:bodyPr spcFirstLastPara="1" vert="vert270" wrap="square" lIns="72000" tIns="72000" rIns="36000" bIns="72000" anchor="ctr" anchorCtr="0">
            <a:noAutofit/>
          </a:bodyPr>
          <a:lstStyle/>
          <a:p>
            <a:pPr marL="0" marR="0" lvl="0" indent="0" algn="ctr" rtl="0">
              <a:spcBef>
                <a:spcPts val="0"/>
              </a:spcBef>
              <a:spcAft>
                <a:spcPts val="0"/>
              </a:spcAft>
              <a:buNone/>
            </a:pPr>
            <a:r>
              <a:rPr lang="ja-JP" sz="1400" dirty="0">
                <a:solidFill>
                  <a:schemeClr val="lt1"/>
                </a:solidFill>
                <a:latin typeface="Arial"/>
                <a:ea typeface="Arial"/>
                <a:cs typeface="Arial"/>
                <a:sym typeface="Arial"/>
              </a:rPr>
              <a:t>エントリ</a:t>
            </a:r>
            <a:r>
              <a:rPr lang="en-US" altLang="ja-JP" sz="1400" dirty="0">
                <a:solidFill>
                  <a:schemeClr val="lt1"/>
                </a:solidFill>
                <a:latin typeface="Arial"/>
                <a:ea typeface="Arial"/>
                <a:cs typeface="Arial"/>
                <a:sym typeface="Arial"/>
              </a:rPr>
              <a:t>|</a:t>
            </a:r>
            <a:endParaRPr sz="1400" dirty="0">
              <a:solidFill>
                <a:schemeClr val="lt1"/>
              </a:solidFill>
              <a:latin typeface="Arial"/>
              <a:ea typeface="Arial"/>
              <a:cs typeface="Arial"/>
              <a:sym typeface="Arial"/>
            </a:endParaRPr>
          </a:p>
        </p:txBody>
      </p:sp>
      <p:sp>
        <p:nvSpPr>
          <p:cNvPr id="257" name="Google Shape;257;p13"/>
          <p:cNvSpPr/>
          <p:nvPr/>
        </p:nvSpPr>
        <p:spPr>
          <a:xfrm>
            <a:off x="2767977" y="1598419"/>
            <a:ext cx="1180283" cy="971022"/>
          </a:xfrm>
          <a:prstGeom prst="roundRect">
            <a:avLst>
              <a:gd name="adj" fmla="val 5309"/>
            </a:avLst>
          </a:prstGeom>
          <a:solidFill>
            <a:schemeClr val="lt1"/>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400" dirty="0">
                <a:solidFill>
                  <a:schemeClr val="dk1"/>
                </a:solidFill>
                <a:latin typeface="Arial"/>
                <a:ea typeface="Arial"/>
                <a:cs typeface="Arial"/>
                <a:sym typeface="Arial"/>
              </a:rPr>
              <a:t>ワーク</a:t>
            </a:r>
            <a:endParaRPr sz="1400" dirty="0">
              <a:solidFill>
                <a:schemeClr val="dk1"/>
              </a:solidFill>
              <a:latin typeface="Arial"/>
              <a:ea typeface="Arial"/>
              <a:cs typeface="Arial"/>
              <a:sym typeface="Arial"/>
            </a:endParaRPr>
          </a:p>
          <a:p>
            <a:pPr marL="0" marR="0" lvl="0" indent="0" algn="ctr" rtl="0">
              <a:spcBef>
                <a:spcPts val="300"/>
              </a:spcBef>
              <a:spcAft>
                <a:spcPts val="0"/>
              </a:spcAft>
              <a:buNone/>
            </a:pPr>
            <a:r>
              <a:rPr lang="ja-JP" sz="1400" dirty="0">
                <a:solidFill>
                  <a:schemeClr val="dk1"/>
                </a:solidFill>
                <a:latin typeface="Arial"/>
                <a:ea typeface="Arial"/>
                <a:cs typeface="Arial"/>
                <a:sym typeface="Arial"/>
              </a:rPr>
              <a:t>ショップ①</a:t>
            </a:r>
            <a:endParaRPr lang="en-US" altLang="ja-JP" sz="1400" dirty="0">
              <a:solidFill>
                <a:schemeClr val="dk1"/>
              </a:solidFill>
              <a:latin typeface="Arial"/>
              <a:ea typeface="Arial"/>
              <a:cs typeface="Arial"/>
              <a:sym typeface="Arial"/>
            </a:endParaRPr>
          </a:p>
          <a:p>
            <a:pPr marL="0" marR="0" lvl="0" indent="0" algn="ctr" rtl="0">
              <a:spcBef>
                <a:spcPts val="300"/>
              </a:spcBef>
              <a:spcAft>
                <a:spcPts val="0"/>
              </a:spcAft>
              <a:buNone/>
            </a:pPr>
            <a:endParaRPr sz="1400" dirty="0">
              <a:solidFill>
                <a:schemeClr val="dk1"/>
              </a:solidFill>
              <a:latin typeface="Arial"/>
              <a:ea typeface="Arial"/>
              <a:cs typeface="Arial"/>
              <a:sym typeface="Arial"/>
            </a:endParaRPr>
          </a:p>
        </p:txBody>
      </p:sp>
      <p:sp>
        <p:nvSpPr>
          <p:cNvPr id="258" name="Google Shape;258;p13"/>
          <p:cNvSpPr/>
          <p:nvPr/>
        </p:nvSpPr>
        <p:spPr>
          <a:xfrm>
            <a:off x="4676340" y="1598419"/>
            <a:ext cx="1180283" cy="971022"/>
          </a:xfrm>
          <a:prstGeom prst="roundRect">
            <a:avLst>
              <a:gd name="adj" fmla="val 5309"/>
            </a:avLst>
          </a:prstGeom>
          <a:solidFill>
            <a:schemeClr val="lt1"/>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400" dirty="0">
                <a:solidFill>
                  <a:schemeClr val="dk1"/>
                </a:solidFill>
                <a:latin typeface="Arial"/>
                <a:ea typeface="Arial"/>
                <a:cs typeface="Arial"/>
                <a:sym typeface="Arial"/>
              </a:rPr>
              <a:t>ワーク</a:t>
            </a:r>
            <a:endParaRPr sz="1400" dirty="0">
              <a:solidFill>
                <a:schemeClr val="dk1"/>
              </a:solidFill>
              <a:latin typeface="Arial"/>
              <a:ea typeface="Arial"/>
              <a:cs typeface="Arial"/>
              <a:sym typeface="Arial"/>
            </a:endParaRPr>
          </a:p>
          <a:p>
            <a:pPr marL="0" marR="0" lvl="0" indent="0" algn="ctr" rtl="0">
              <a:spcBef>
                <a:spcPts val="300"/>
              </a:spcBef>
              <a:spcAft>
                <a:spcPts val="0"/>
              </a:spcAft>
              <a:buNone/>
            </a:pPr>
            <a:r>
              <a:rPr lang="ja-JP" sz="1400" dirty="0">
                <a:solidFill>
                  <a:schemeClr val="dk1"/>
                </a:solidFill>
                <a:latin typeface="Arial"/>
                <a:ea typeface="Arial"/>
                <a:cs typeface="Arial"/>
                <a:sym typeface="Arial"/>
              </a:rPr>
              <a:t>ショップ②</a:t>
            </a:r>
            <a:endParaRPr lang="en-US" altLang="ja-JP" sz="1400" dirty="0">
              <a:solidFill>
                <a:schemeClr val="dk1"/>
              </a:solidFill>
              <a:latin typeface="Arial"/>
              <a:ea typeface="Arial"/>
              <a:cs typeface="Arial"/>
              <a:sym typeface="Arial"/>
            </a:endParaRPr>
          </a:p>
          <a:p>
            <a:pPr marL="0" marR="0" lvl="0" indent="0" algn="ctr" rtl="0">
              <a:spcBef>
                <a:spcPts val="300"/>
              </a:spcBef>
              <a:spcAft>
                <a:spcPts val="0"/>
              </a:spcAft>
              <a:buNone/>
            </a:pPr>
            <a:endParaRPr dirty="0"/>
          </a:p>
        </p:txBody>
      </p:sp>
      <p:sp>
        <p:nvSpPr>
          <p:cNvPr id="259" name="Google Shape;259;p13"/>
          <p:cNvSpPr/>
          <p:nvPr/>
        </p:nvSpPr>
        <p:spPr>
          <a:xfrm>
            <a:off x="6584702" y="1598419"/>
            <a:ext cx="1180283" cy="971022"/>
          </a:xfrm>
          <a:prstGeom prst="roundRect">
            <a:avLst>
              <a:gd name="adj" fmla="val 5309"/>
            </a:avLst>
          </a:prstGeom>
          <a:solidFill>
            <a:schemeClr val="lt1"/>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400" dirty="0">
                <a:solidFill>
                  <a:schemeClr val="dk1"/>
                </a:solidFill>
                <a:latin typeface="Arial"/>
                <a:ea typeface="Arial"/>
                <a:cs typeface="Arial"/>
                <a:sym typeface="Arial"/>
              </a:rPr>
              <a:t>ワーク</a:t>
            </a:r>
            <a:endParaRPr sz="1400" dirty="0">
              <a:solidFill>
                <a:schemeClr val="dk1"/>
              </a:solidFill>
              <a:latin typeface="Arial"/>
              <a:ea typeface="Arial"/>
              <a:cs typeface="Arial"/>
              <a:sym typeface="Arial"/>
            </a:endParaRPr>
          </a:p>
          <a:p>
            <a:pPr marL="0" marR="0" lvl="0" indent="0" algn="ctr" rtl="0">
              <a:spcBef>
                <a:spcPts val="300"/>
              </a:spcBef>
              <a:spcAft>
                <a:spcPts val="0"/>
              </a:spcAft>
              <a:buNone/>
            </a:pPr>
            <a:r>
              <a:rPr lang="ja-JP" sz="1400" dirty="0">
                <a:solidFill>
                  <a:schemeClr val="dk1"/>
                </a:solidFill>
                <a:latin typeface="Arial"/>
                <a:ea typeface="Arial"/>
                <a:cs typeface="Arial"/>
                <a:sym typeface="Arial"/>
              </a:rPr>
              <a:t>ショップ③</a:t>
            </a:r>
            <a:endParaRPr lang="en-US" altLang="ja-JP" sz="1400" dirty="0">
              <a:solidFill>
                <a:schemeClr val="dk1"/>
              </a:solidFill>
              <a:latin typeface="Arial"/>
              <a:ea typeface="Arial"/>
              <a:cs typeface="Arial"/>
              <a:sym typeface="Arial"/>
            </a:endParaRPr>
          </a:p>
          <a:p>
            <a:pPr marL="0" marR="0" lvl="0" indent="0" algn="ctr" rtl="0">
              <a:spcBef>
                <a:spcPts val="300"/>
              </a:spcBef>
              <a:spcAft>
                <a:spcPts val="0"/>
              </a:spcAft>
              <a:buNone/>
            </a:pPr>
            <a:endParaRPr dirty="0"/>
          </a:p>
        </p:txBody>
      </p:sp>
      <p:sp>
        <p:nvSpPr>
          <p:cNvPr id="260" name="Google Shape;260;p13"/>
          <p:cNvSpPr/>
          <p:nvPr/>
        </p:nvSpPr>
        <p:spPr>
          <a:xfrm>
            <a:off x="8487607" y="1598419"/>
            <a:ext cx="1180283" cy="971022"/>
          </a:xfrm>
          <a:prstGeom prst="roundRect">
            <a:avLst>
              <a:gd name="adj" fmla="val 5309"/>
            </a:avLst>
          </a:prstGeom>
          <a:solidFill>
            <a:schemeClr val="lt1"/>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400" dirty="0">
                <a:solidFill>
                  <a:schemeClr val="dk1"/>
                </a:solidFill>
                <a:latin typeface="Arial"/>
                <a:ea typeface="Arial"/>
                <a:cs typeface="Arial"/>
                <a:sym typeface="Arial"/>
              </a:rPr>
              <a:t>ワーク</a:t>
            </a:r>
            <a:endParaRPr sz="1400" dirty="0">
              <a:solidFill>
                <a:schemeClr val="dk1"/>
              </a:solidFill>
              <a:latin typeface="Arial"/>
              <a:ea typeface="Arial"/>
              <a:cs typeface="Arial"/>
              <a:sym typeface="Arial"/>
            </a:endParaRPr>
          </a:p>
          <a:p>
            <a:pPr marL="0" marR="0" lvl="0" indent="0" algn="ctr" rtl="0">
              <a:spcBef>
                <a:spcPts val="300"/>
              </a:spcBef>
              <a:spcAft>
                <a:spcPts val="0"/>
              </a:spcAft>
              <a:buNone/>
            </a:pPr>
            <a:r>
              <a:rPr lang="ja-JP" sz="1400" dirty="0">
                <a:solidFill>
                  <a:schemeClr val="dk1"/>
                </a:solidFill>
                <a:latin typeface="Arial"/>
                <a:ea typeface="Arial"/>
                <a:cs typeface="Arial"/>
                <a:sym typeface="Arial"/>
              </a:rPr>
              <a:t>ショップ④</a:t>
            </a:r>
            <a:endParaRPr lang="en-US" altLang="ja-JP" sz="1400" dirty="0">
              <a:solidFill>
                <a:schemeClr val="dk1"/>
              </a:solidFill>
              <a:latin typeface="Arial"/>
              <a:ea typeface="Arial"/>
              <a:cs typeface="Arial"/>
              <a:sym typeface="Arial"/>
            </a:endParaRPr>
          </a:p>
          <a:p>
            <a:pPr marL="0" marR="0" lvl="0" indent="0" algn="ctr" rtl="0">
              <a:spcBef>
                <a:spcPts val="300"/>
              </a:spcBef>
              <a:spcAft>
                <a:spcPts val="0"/>
              </a:spcAft>
              <a:buNone/>
            </a:pPr>
            <a:endParaRPr dirty="0"/>
          </a:p>
        </p:txBody>
      </p:sp>
      <p:sp>
        <p:nvSpPr>
          <p:cNvPr id="261" name="Google Shape;261;p13"/>
          <p:cNvSpPr/>
          <p:nvPr/>
        </p:nvSpPr>
        <p:spPr>
          <a:xfrm>
            <a:off x="3948260" y="3175965"/>
            <a:ext cx="728080" cy="653032"/>
          </a:xfrm>
          <a:prstGeom prst="roundRect">
            <a:avLst>
              <a:gd name="adj" fmla="val 5766"/>
            </a:avLst>
          </a:prstGeom>
          <a:solidFill>
            <a:srgbClr val="019FDF"/>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dirty="0">
                <a:solidFill>
                  <a:schemeClr val="lt1"/>
                </a:solidFill>
                <a:latin typeface="Arial"/>
                <a:ea typeface="Arial"/>
                <a:cs typeface="Arial"/>
                <a:sym typeface="Arial"/>
              </a:rPr>
              <a:t>ワーク</a:t>
            </a:r>
            <a:endParaRPr sz="1200" dirty="0">
              <a:solidFill>
                <a:schemeClr val="lt1"/>
              </a:solidFill>
              <a:latin typeface="Arial"/>
              <a:ea typeface="Arial"/>
              <a:cs typeface="Arial"/>
              <a:sym typeface="Arial"/>
            </a:endParaRPr>
          </a:p>
          <a:p>
            <a:pPr marL="0" marR="0" lvl="0" indent="0" algn="ctr" rtl="0">
              <a:spcBef>
                <a:spcPts val="300"/>
              </a:spcBef>
              <a:spcAft>
                <a:spcPts val="0"/>
              </a:spcAft>
              <a:buNone/>
            </a:pPr>
            <a:r>
              <a:rPr lang="en-US" altLang="ja-JP" sz="1200" dirty="0">
                <a:solidFill>
                  <a:schemeClr val="lt1"/>
                </a:solidFill>
                <a:latin typeface="Arial"/>
                <a:ea typeface="Arial"/>
                <a:cs typeface="Arial"/>
                <a:sym typeface="Arial"/>
              </a:rPr>
              <a:t>(</a:t>
            </a:r>
            <a:r>
              <a:rPr lang="ja-JP" sz="1200" dirty="0">
                <a:solidFill>
                  <a:schemeClr val="lt1"/>
                </a:solidFill>
                <a:latin typeface="Arial"/>
                <a:ea typeface="Arial"/>
                <a:cs typeface="Arial"/>
                <a:sym typeface="Arial"/>
              </a:rPr>
              <a:t>宿題</a:t>
            </a:r>
            <a:r>
              <a:rPr lang="en-US" altLang="ja-JP" sz="1200" dirty="0">
                <a:solidFill>
                  <a:schemeClr val="lt1"/>
                </a:solidFill>
              </a:rPr>
              <a:t>)</a:t>
            </a:r>
            <a:endParaRPr sz="1200" dirty="0">
              <a:solidFill>
                <a:schemeClr val="lt1"/>
              </a:solidFill>
              <a:latin typeface="Arial"/>
              <a:ea typeface="Arial"/>
              <a:cs typeface="Arial"/>
              <a:sym typeface="Arial"/>
            </a:endParaRPr>
          </a:p>
        </p:txBody>
      </p:sp>
      <p:sp>
        <p:nvSpPr>
          <p:cNvPr id="262" name="Google Shape;262;p13"/>
          <p:cNvSpPr/>
          <p:nvPr/>
        </p:nvSpPr>
        <p:spPr>
          <a:xfrm>
            <a:off x="5862053" y="3175965"/>
            <a:ext cx="728080" cy="653032"/>
          </a:xfrm>
          <a:prstGeom prst="roundRect">
            <a:avLst>
              <a:gd name="adj" fmla="val 5766"/>
            </a:avLst>
          </a:prstGeom>
          <a:solidFill>
            <a:srgbClr val="019FDF"/>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dirty="0">
                <a:solidFill>
                  <a:schemeClr val="lt1"/>
                </a:solidFill>
                <a:latin typeface="Arial"/>
                <a:ea typeface="Arial"/>
                <a:cs typeface="Arial"/>
                <a:sym typeface="Arial"/>
              </a:rPr>
              <a:t>ワーク</a:t>
            </a:r>
            <a:endParaRPr sz="1200" dirty="0">
              <a:solidFill>
                <a:schemeClr val="lt1"/>
              </a:solidFill>
              <a:latin typeface="Arial"/>
              <a:ea typeface="Arial"/>
              <a:cs typeface="Arial"/>
              <a:sym typeface="Arial"/>
            </a:endParaRPr>
          </a:p>
          <a:p>
            <a:pPr marL="0" marR="0" lvl="0" indent="0" algn="ctr" rtl="0">
              <a:spcBef>
                <a:spcPts val="300"/>
              </a:spcBef>
              <a:spcAft>
                <a:spcPts val="0"/>
              </a:spcAft>
              <a:buNone/>
            </a:pPr>
            <a:r>
              <a:rPr lang="en-US" altLang="ja-JP" sz="1200" dirty="0">
                <a:solidFill>
                  <a:schemeClr val="lt1"/>
                </a:solidFill>
                <a:latin typeface="Arial"/>
                <a:ea typeface="Arial"/>
                <a:cs typeface="Arial"/>
                <a:sym typeface="Arial"/>
              </a:rPr>
              <a:t>(</a:t>
            </a:r>
            <a:r>
              <a:rPr lang="ja-JP" sz="1200" dirty="0">
                <a:solidFill>
                  <a:schemeClr val="lt1"/>
                </a:solidFill>
                <a:latin typeface="Arial"/>
                <a:ea typeface="Arial"/>
                <a:cs typeface="Arial"/>
                <a:sym typeface="Arial"/>
              </a:rPr>
              <a:t>宿題</a:t>
            </a:r>
            <a:r>
              <a:rPr lang="en-US" altLang="ja-JP" sz="1200" dirty="0">
                <a:solidFill>
                  <a:schemeClr val="lt1"/>
                </a:solidFill>
              </a:rPr>
              <a:t>)</a:t>
            </a:r>
            <a:endParaRPr sz="1200" dirty="0">
              <a:solidFill>
                <a:schemeClr val="lt1"/>
              </a:solidFill>
              <a:latin typeface="Arial"/>
              <a:ea typeface="Arial"/>
              <a:cs typeface="Arial"/>
              <a:sym typeface="Arial"/>
            </a:endParaRPr>
          </a:p>
        </p:txBody>
      </p:sp>
      <p:sp>
        <p:nvSpPr>
          <p:cNvPr id="263" name="Google Shape;263;p13"/>
          <p:cNvSpPr/>
          <p:nvPr/>
        </p:nvSpPr>
        <p:spPr>
          <a:xfrm>
            <a:off x="7759527" y="3175965"/>
            <a:ext cx="728080" cy="653032"/>
          </a:xfrm>
          <a:prstGeom prst="roundRect">
            <a:avLst>
              <a:gd name="adj" fmla="val 5766"/>
            </a:avLst>
          </a:prstGeom>
          <a:solidFill>
            <a:srgbClr val="019FDF"/>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dirty="0">
                <a:solidFill>
                  <a:schemeClr val="lt1"/>
                </a:solidFill>
                <a:latin typeface="Arial"/>
                <a:ea typeface="Arial"/>
                <a:cs typeface="Arial"/>
                <a:sym typeface="Arial"/>
              </a:rPr>
              <a:t>ワーク</a:t>
            </a:r>
            <a:endParaRPr sz="1200" dirty="0">
              <a:solidFill>
                <a:schemeClr val="lt1"/>
              </a:solidFill>
              <a:latin typeface="Arial"/>
              <a:ea typeface="Arial"/>
              <a:cs typeface="Arial"/>
              <a:sym typeface="Arial"/>
            </a:endParaRPr>
          </a:p>
          <a:p>
            <a:pPr marL="0" marR="0" lvl="0" indent="0" algn="ctr" rtl="0">
              <a:spcBef>
                <a:spcPts val="300"/>
              </a:spcBef>
              <a:spcAft>
                <a:spcPts val="0"/>
              </a:spcAft>
              <a:buNone/>
            </a:pPr>
            <a:r>
              <a:rPr lang="en-US" altLang="ja-JP" sz="1200" dirty="0">
                <a:solidFill>
                  <a:schemeClr val="lt1"/>
                </a:solidFill>
              </a:rPr>
              <a:t>(</a:t>
            </a:r>
            <a:r>
              <a:rPr lang="ja-JP" sz="1200" dirty="0">
                <a:solidFill>
                  <a:schemeClr val="lt1"/>
                </a:solidFill>
                <a:latin typeface="Arial"/>
                <a:ea typeface="Arial"/>
                <a:cs typeface="Arial"/>
                <a:sym typeface="Arial"/>
              </a:rPr>
              <a:t>宿題</a:t>
            </a:r>
            <a:r>
              <a:rPr lang="en-US" altLang="ja-JP" sz="1200" dirty="0">
                <a:solidFill>
                  <a:schemeClr val="lt1"/>
                </a:solidFill>
              </a:rPr>
              <a:t>)</a:t>
            </a:r>
          </a:p>
        </p:txBody>
      </p:sp>
      <p:sp>
        <p:nvSpPr>
          <p:cNvPr id="264" name="Google Shape;264;p13"/>
          <p:cNvSpPr/>
          <p:nvPr/>
        </p:nvSpPr>
        <p:spPr>
          <a:xfrm>
            <a:off x="9667890" y="3175965"/>
            <a:ext cx="728080" cy="653032"/>
          </a:xfrm>
          <a:prstGeom prst="roundRect">
            <a:avLst>
              <a:gd name="adj" fmla="val 5766"/>
            </a:avLst>
          </a:prstGeom>
          <a:solidFill>
            <a:srgbClr val="019FDF"/>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dirty="0">
                <a:solidFill>
                  <a:schemeClr val="lt1"/>
                </a:solidFill>
                <a:latin typeface="Arial"/>
                <a:ea typeface="Arial"/>
                <a:cs typeface="Arial"/>
                <a:sym typeface="Arial"/>
              </a:rPr>
              <a:t>ワーク</a:t>
            </a:r>
            <a:endParaRPr sz="1200" dirty="0">
              <a:solidFill>
                <a:schemeClr val="lt1"/>
              </a:solidFill>
              <a:latin typeface="Arial"/>
              <a:ea typeface="Arial"/>
              <a:cs typeface="Arial"/>
              <a:sym typeface="Arial"/>
            </a:endParaRPr>
          </a:p>
          <a:p>
            <a:pPr marL="0" marR="0" lvl="0" indent="0" algn="ctr" rtl="0">
              <a:spcBef>
                <a:spcPts val="300"/>
              </a:spcBef>
              <a:spcAft>
                <a:spcPts val="0"/>
              </a:spcAft>
              <a:buNone/>
            </a:pPr>
            <a:r>
              <a:rPr lang="en-US" altLang="ja-JP" sz="1200" dirty="0">
                <a:solidFill>
                  <a:schemeClr val="lt1"/>
                </a:solidFill>
              </a:rPr>
              <a:t>(</a:t>
            </a:r>
            <a:r>
              <a:rPr lang="ja-JP" sz="1200" dirty="0">
                <a:solidFill>
                  <a:schemeClr val="lt1"/>
                </a:solidFill>
                <a:latin typeface="Arial"/>
                <a:ea typeface="Arial"/>
                <a:cs typeface="Arial"/>
                <a:sym typeface="Arial"/>
              </a:rPr>
              <a:t>宿題</a:t>
            </a:r>
            <a:r>
              <a:rPr lang="en-US" altLang="ja-JP" sz="1200" dirty="0">
                <a:solidFill>
                  <a:schemeClr val="lt1"/>
                </a:solidFill>
              </a:rPr>
              <a:t>)</a:t>
            </a:r>
          </a:p>
        </p:txBody>
      </p:sp>
      <p:sp>
        <p:nvSpPr>
          <p:cNvPr id="265" name="Google Shape;265;p13"/>
          <p:cNvSpPr/>
          <p:nvPr/>
        </p:nvSpPr>
        <p:spPr>
          <a:xfrm>
            <a:off x="8720034" y="998283"/>
            <a:ext cx="2557861" cy="422105"/>
          </a:xfrm>
          <a:prstGeom prst="rect">
            <a:avLst/>
          </a:prstGeom>
          <a:solidFill>
            <a:srgbClr val="7F7F7F"/>
          </a:solidFill>
          <a:ln>
            <a:noFill/>
          </a:ln>
        </p:spPr>
        <p:txBody>
          <a:bodyPr spcFirstLastPara="1" wrap="square" lIns="72000" tIns="72000" rIns="36000" bIns="72000" anchor="ctr" anchorCtr="0">
            <a:noAutofit/>
          </a:bodyPr>
          <a:lstStyle/>
          <a:p>
            <a:pPr marL="0" marR="0" lvl="0" indent="0" algn="ctr" rtl="0">
              <a:lnSpc>
                <a:spcPct val="120000"/>
              </a:lnSpc>
              <a:spcBef>
                <a:spcPts val="0"/>
              </a:spcBef>
              <a:spcAft>
                <a:spcPts val="0"/>
              </a:spcAft>
              <a:buNone/>
            </a:pPr>
            <a:r>
              <a:rPr lang="ja-JP" sz="1400" b="1">
                <a:solidFill>
                  <a:schemeClr val="lt1"/>
                </a:solidFill>
                <a:latin typeface="Arial"/>
                <a:ea typeface="Arial"/>
                <a:cs typeface="Arial"/>
                <a:sym typeface="Arial"/>
              </a:rPr>
              <a:t>12月</a:t>
            </a:r>
            <a:endParaRPr sz="1400" b="1">
              <a:solidFill>
                <a:schemeClr val="lt1"/>
              </a:solidFill>
              <a:latin typeface="Arial"/>
              <a:ea typeface="Arial"/>
              <a:cs typeface="Arial"/>
              <a:sym typeface="Arial"/>
            </a:endParaRPr>
          </a:p>
        </p:txBody>
      </p:sp>
      <p:sp>
        <p:nvSpPr>
          <p:cNvPr id="266" name="Google Shape;266;p13"/>
          <p:cNvSpPr/>
          <p:nvPr/>
        </p:nvSpPr>
        <p:spPr>
          <a:xfrm>
            <a:off x="9077747" y="4142828"/>
            <a:ext cx="1776251" cy="384301"/>
          </a:xfrm>
          <a:prstGeom prst="roundRect">
            <a:avLst>
              <a:gd name="adj" fmla="val 5766"/>
            </a:avLst>
          </a:prstGeom>
          <a:solidFill>
            <a:srgbClr val="FFD400"/>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ピッチ（発表）練習</a:t>
            </a:r>
            <a:endParaRPr sz="1200">
              <a:solidFill>
                <a:schemeClr val="dk1"/>
              </a:solidFill>
              <a:latin typeface="Arial"/>
              <a:ea typeface="Arial"/>
              <a:cs typeface="Arial"/>
              <a:sym typeface="Arial"/>
            </a:endParaRPr>
          </a:p>
        </p:txBody>
      </p:sp>
      <p:sp>
        <p:nvSpPr>
          <p:cNvPr id="267" name="Google Shape;267;p13"/>
          <p:cNvSpPr/>
          <p:nvPr/>
        </p:nvSpPr>
        <p:spPr>
          <a:xfrm>
            <a:off x="2767978" y="4663414"/>
            <a:ext cx="5719629" cy="384301"/>
          </a:xfrm>
          <a:prstGeom prst="roundRect">
            <a:avLst>
              <a:gd name="adj" fmla="val 5766"/>
            </a:avLst>
          </a:prstGeom>
          <a:solidFill>
            <a:srgbClr val="FFD400"/>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補足セミナーの視聴・受講</a:t>
            </a:r>
            <a:endParaRPr sz="1200">
              <a:solidFill>
                <a:schemeClr val="dk1"/>
              </a:solidFill>
              <a:latin typeface="Arial"/>
              <a:ea typeface="Arial"/>
              <a:cs typeface="Arial"/>
              <a:sym typeface="Arial"/>
            </a:endParaRPr>
          </a:p>
        </p:txBody>
      </p:sp>
      <p:sp>
        <p:nvSpPr>
          <p:cNvPr id="268" name="Google Shape;268;p13"/>
          <p:cNvSpPr/>
          <p:nvPr/>
        </p:nvSpPr>
        <p:spPr>
          <a:xfrm>
            <a:off x="2767978" y="5184000"/>
            <a:ext cx="8086022" cy="384301"/>
          </a:xfrm>
          <a:prstGeom prst="roundRect">
            <a:avLst>
              <a:gd name="adj" fmla="val 5766"/>
            </a:avLst>
          </a:prstGeom>
          <a:solidFill>
            <a:srgbClr val="FFD400"/>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個別相談会の実施（毎週火曜日）</a:t>
            </a:r>
            <a:endParaRPr sz="1200">
              <a:solidFill>
                <a:schemeClr val="dk1"/>
              </a:solidFill>
              <a:latin typeface="Arial"/>
              <a:ea typeface="Arial"/>
              <a:cs typeface="Arial"/>
              <a:sym typeface="Arial"/>
            </a:endParaRPr>
          </a:p>
        </p:txBody>
      </p:sp>
      <p:cxnSp>
        <p:nvCxnSpPr>
          <p:cNvPr id="269" name="Google Shape;269;p13"/>
          <p:cNvCxnSpPr>
            <a:stCxn id="257" idx="2"/>
            <a:endCxn id="261" idx="1"/>
          </p:cNvCxnSpPr>
          <p:nvPr/>
        </p:nvCxnSpPr>
        <p:spPr>
          <a:xfrm rot="-5400000" flipH="1">
            <a:off x="3186668" y="2740891"/>
            <a:ext cx="933000" cy="590100"/>
          </a:xfrm>
          <a:prstGeom prst="bentConnector2">
            <a:avLst/>
          </a:prstGeom>
          <a:noFill/>
          <a:ln w="28575" cap="flat" cmpd="sng">
            <a:solidFill>
              <a:srgbClr val="000000"/>
            </a:solidFill>
            <a:prstDash val="solid"/>
            <a:round/>
            <a:headEnd type="none" w="sm" len="sm"/>
            <a:tailEnd type="triangle" w="med" len="med"/>
          </a:ln>
        </p:spPr>
      </p:cxnSp>
      <p:cxnSp>
        <p:nvCxnSpPr>
          <p:cNvPr id="270" name="Google Shape;270;p13"/>
          <p:cNvCxnSpPr>
            <a:stCxn id="261" idx="0"/>
            <a:endCxn id="258" idx="1"/>
          </p:cNvCxnSpPr>
          <p:nvPr/>
        </p:nvCxnSpPr>
        <p:spPr>
          <a:xfrm rot="-5400000">
            <a:off x="3948250" y="2448015"/>
            <a:ext cx="1092000" cy="363900"/>
          </a:xfrm>
          <a:prstGeom prst="bentConnector2">
            <a:avLst/>
          </a:prstGeom>
          <a:noFill/>
          <a:ln w="28575" cap="flat" cmpd="sng">
            <a:solidFill>
              <a:srgbClr val="000000"/>
            </a:solidFill>
            <a:prstDash val="solid"/>
            <a:round/>
            <a:headEnd type="none" w="sm" len="sm"/>
            <a:tailEnd type="triangle" w="med" len="med"/>
          </a:ln>
        </p:spPr>
      </p:cxnSp>
      <p:cxnSp>
        <p:nvCxnSpPr>
          <p:cNvPr id="271" name="Google Shape;271;p13"/>
          <p:cNvCxnSpPr>
            <a:stCxn id="258" idx="2"/>
            <a:endCxn id="262" idx="1"/>
          </p:cNvCxnSpPr>
          <p:nvPr/>
        </p:nvCxnSpPr>
        <p:spPr>
          <a:xfrm rot="-5400000" flipH="1">
            <a:off x="5097732" y="2738191"/>
            <a:ext cx="933000" cy="595500"/>
          </a:xfrm>
          <a:prstGeom prst="bentConnector2">
            <a:avLst/>
          </a:prstGeom>
          <a:noFill/>
          <a:ln w="28575" cap="flat" cmpd="sng">
            <a:solidFill>
              <a:srgbClr val="000000"/>
            </a:solidFill>
            <a:prstDash val="solid"/>
            <a:round/>
            <a:headEnd type="none" w="sm" len="sm"/>
            <a:tailEnd type="triangle" w="med" len="med"/>
          </a:ln>
        </p:spPr>
      </p:cxnSp>
      <p:cxnSp>
        <p:nvCxnSpPr>
          <p:cNvPr id="272" name="Google Shape;272;p13"/>
          <p:cNvCxnSpPr>
            <a:stCxn id="262" idx="0"/>
            <a:endCxn id="259" idx="1"/>
          </p:cNvCxnSpPr>
          <p:nvPr/>
        </p:nvCxnSpPr>
        <p:spPr>
          <a:xfrm rot="-5400000">
            <a:off x="5859343" y="2450715"/>
            <a:ext cx="1092000" cy="358500"/>
          </a:xfrm>
          <a:prstGeom prst="bentConnector2">
            <a:avLst/>
          </a:prstGeom>
          <a:noFill/>
          <a:ln w="28575" cap="flat" cmpd="sng">
            <a:solidFill>
              <a:srgbClr val="000000"/>
            </a:solidFill>
            <a:prstDash val="solid"/>
            <a:round/>
            <a:headEnd type="none" w="sm" len="sm"/>
            <a:tailEnd type="triangle" w="med" len="med"/>
          </a:ln>
        </p:spPr>
      </p:cxnSp>
      <p:cxnSp>
        <p:nvCxnSpPr>
          <p:cNvPr id="273" name="Google Shape;273;p13"/>
          <p:cNvCxnSpPr>
            <a:stCxn id="259" idx="2"/>
            <a:endCxn id="263" idx="1"/>
          </p:cNvCxnSpPr>
          <p:nvPr/>
        </p:nvCxnSpPr>
        <p:spPr>
          <a:xfrm rot="-5400000" flipH="1">
            <a:off x="7000694" y="2743591"/>
            <a:ext cx="933000" cy="584700"/>
          </a:xfrm>
          <a:prstGeom prst="bentConnector2">
            <a:avLst/>
          </a:prstGeom>
          <a:noFill/>
          <a:ln w="28575" cap="flat" cmpd="sng">
            <a:solidFill>
              <a:srgbClr val="000000"/>
            </a:solidFill>
            <a:prstDash val="solid"/>
            <a:round/>
            <a:headEnd type="none" w="sm" len="sm"/>
            <a:tailEnd type="triangle" w="med" len="med"/>
          </a:ln>
        </p:spPr>
      </p:cxnSp>
      <p:cxnSp>
        <p:nvCxnSpPr>
          <p:cNvPr id="274" name="Google Shape;274;p13"/>
          <p:cNvCxnSpPr>
            <a:stCxn id="263" idx="0"/>
            <a:endCxn id="260" idx="1"/>
          </p:cNvCxnSpPr>
          <p:nvPr/>
        </p:nvCxnSpPr>
        <p:spPr>
          <a:xfrm rot="-5400000">
            <a:off x="7759517" y="2448015"/>
            <a:ext cx="1092000" cy="363900"/>
          </a:xfrm>
          <a:prstGeom prst="bentConnector2">
            <a:avLst/>
          </a:prstGeom>
          <a:noFill/>
          <a:ln w="28575" cap="flat" cmpd="sng">
            <a:solidFill>
              <a:srgbClr val="000000"/>
            </a:solidFill>
            <a:prstDash val="solid"/>
            <a:round/>
            <a:headEnd type="none" w="sm" len="sm"/>
            <a:tailEnd type="triangle" w="med" len="med"/>
          </a:ln>
        </p:spPr>
      </p:cxnSp>
      <p:cxnSp>
        <p:nvCxnSpPr>
          <p:cNvPr id="275" name="Google Shape;275;p13"/>
          <p:cNvCxnSpPr>
            <a:stCxn id="260" idx="2"/>
            <a:endCxn id="264" idx="1"/>
          </p:cNvCxnSpPr>
          <p:nvPr/>
        </p:nvCxnSpPr>
        <p:spPr>
          <a:xfrm rot="-5400000" flipH="1">
            <a:off x="8906299" y="2740891"/>
            <a:ext cx="933000" cy="590100"/>
          </a:xfrm>
          <a:prstGeom prst="bentConnector2">
            <a:avLst/>
          </a:prstGeom>
          <a:noFill/>
          <a:ln w="28575" cap="flat" cmpd="sng">
            <a:solidFill>
              <a:srgbClr val="000000"/>
            </a:solidFill>
            <a:prstDash val="solid"/>
            <a:round/>
            <a:headEnd type="none" w="sm" len="sm"/>
            <a:tailEnd type="triangle" w="med" len="med"/>
          </a:ln>
        </p:spPr>
      </p:cxnSp>
      <p:cxnSp>
        <p:nvCxnSpPr>
          <p:cNvPr id="276" name="Google Shape;276;p13"/>
          <p:cNvCxnSpPr>
            <a:stCxn id="264" idx="3"/>
          </p:cNvCxnSpPr>
          <p:nvPr/>
        </p:nvCxnSpPr>
        <p:spPr>
          <a:xfrm>
            <a:off x="10395970" y="3502481"/>
            <a:ext cx="744600" cy="0"/>
          </a:xfrm>
          <a:prstGeom prst="straightConnector1">
            <a:avLst/>
          </a:prstGeom>
          <a:noFill/>
          <a:ln w="28575" cap="flat" cmpd="sng">
            <a:solidFill>
              <a:srgbClr val="000000"/>
            </a:solidFill>
            <a:prstDash val="solid"/>
            <a:round/>
            <a:headEnd type="none" w="sm" len="sm"/>
            <a:tailEnd type="triangle" w="med" len="med"/>
          </a:ln>
        </p:spPr>
      </p:cxnSp>
      <p:sp>
        <p:nvSpPr>
          <p:cNvPr id="277" name="Google Shape;277;p13"/>
          <p:cNvSpPr/>
          <p:nvPr/>
        </p:nvSpPr>
        <p:spPr>
          <a:xfrm>
            <a:off x="6584702" y="4142828"/>
            <a:ext cx="2493045" cy="384300"/>
          </a:xfrm>
          <a:prstGeom prst="homePlate">
            <a:avLst>
              <a:gd name="adj" fmla="val 49731"/>
            </a:avLst>
          </a:prstGeom>
          <a:solidFill>
            <a:srgbClr val="D8D8D8"/>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b="1">
                <a:solidFill>
                  <a:schemeClr val="dk1"/>
                </a:solidFill>
                <a:latin typeface="Arial"/>
                <a:ea typeface="Arial"/>
                <a:cs typeface="Arial"/>
                <a:sym typeface="Arial"/>
              </a:rPr>
              <a:t>ピッチ資料（発表資料）作成</a:t>
            </a:r>
            <a:endParaRPr sz="1200" b="1">
              <a:solidFill>
                <a:schemeClr val="dk1"/>
              </a:solidFill>
              <a:latin typeface="Arial"/>
              <a:ea typeface="Arial"/>
              <a:cs typeface="Arial"/>
              <a:sym typeface="Arial"/>
            </a:endParaRPr>
          </a:p>
        </p:txBody>
      </p:sp>
      <p:sp>
        <p:nvSpPr>
          <p:cNvPr id="278" name="Google Shape;278;p13"/>
          <p:cNvSpPr/>
          <p:nvPr/>
        </p:nvSpPr>
        <p:spPr>
          <a:xfrm>
            <a:off x="6584702" y="5861568"/>
            <a:ext cx="4269296" cy="384300"/>
          </a:xfrm>
          <a:prstGeom prst="homePlate">
            <a:avLst>
              <a:gd name="adj" fmla="val 49731"/>
            </a:avLst>
          </a:prstGeom>
          <a:solidFill>
            <a:srgbClr val="D8D8D8"/>
          </a:solid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b="1">
                <a:solidFill>
                  <a:schemeClr val="dk1"/>
                </a:solidFill>
                <a:latin typeface="Arial"/>
                <a:ea typeface="Arial"/>
                <a:cs typeface="Arial"/>
                <a:sym typeface="Arial"/>
              </a:rPr>
              <a:t>試作品の開発</a:t>
            </a:r>
            <a:endParaRPr sz="1200" b="1">
              <a:solidFill>
                <a:schemeClr val="dk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2AF77100-2171-5BDA-B593-6C6E4CCB4322}"/>
              </a:ext>
            </a:extLst>
          </p:cNvPr>
          <p:cNvSpPr txBox="1"/>
          <p:nvPr/>
        </p:nvSpPr>
        <p:spPr>
          <a:xfrm>
            <a:off x="2792408" y="2168757"/>
            <a:ext cx="1150422" cy="400110"/>
          </a:xfrm>
          <a:prstGeom prst="rect">
            <a:avLst/>
          </a:prstGeom>
          <a:noFill/>
        </p:spPr>
        <p:txBody>
          <a:bodyPr wrap="square">
            <a:spAutoFit/>
          </a:bodyPr>
          <a:lstStyle/>
          <a:p>
            <a:pPr algn="ctr"/>
            <a:r>
              <a:rPr lang="en-US" altLang="ja-JP" sz="1000" b="1" dirty="0">
                <a:solidFill>
                  <a:srgbClr val="202124"/>
                </a:solidFill>
              </a:rPr>
              <a:t>10</a:t>
            </a:r>
            <a:r>
              <a:rPr lang="ja-JP" altLang="en-US" sz="1000" b="1" dirty="0">
                <a:solidFill>
                  <a:srgbClr val="202124"/>
                </a:solidFill>
              </a:rPr>
              <a:t>月</a:t>
            </a:r>
            <a:r>
              <a:rPr lang="en-US" altLang="ja-JP" sz="1000" b="1" dirty="0">
                <a:solidFill>
                  <a:srgbClr val="202124"/>
                </a:solidFill>
              </a:rPr>
              <a:t>3</a:t>
            </a:r>
            <a:r>
              <a:rPr lang="ja-JP" altLang="en-US" sz="1000" b="1" dirty="0">
                <a:solidFill>
                  <a:srgbClr val="202124"/>
                </a:solidFill>
              </a:rPr>
              <a:t>日</a:t>
            </a:r>
            <a:r>
              <a:rPr lang="en-US" altLang="ja-JP" sz="1000" b="1" dirty="0">
                <a:solidFill>
                  <a:srgbClr val="202124"/>
                </a:solidFill>
              </a:rPr>
              <a:t>(</a:t>
            </a:r>
            <a:r>
              <a:rPr lang="ja-JP" altLang="en-US" sz="1000" b="1" dirty="0">
                <a:solidFill>
                  <a:srgbClr val="202124"/>
                </a:solidFill>
              </a:rPr>
              <a:t>月</a:t>
            </a:r>
            <a:r>
              <a:rPr lang="en-US" altLang="ja-JP" sz="1000" b="1" dirty="0">
                <a:solidFill>
                  <a:srgbClr val="202124"/>
                </a:solidFill>
              </a:rPr>
              <a:t>)</a:t>
            </a:r>
          </a:p>
          <a:p>
            <a:pPr algn="ctr"/>
            <a:r>
              <a:rPr lang="en-US" altLang="ja-JP" sz="1000" b="1" dirty="0">
                <a:solidFill>
                  <a:srgbClr val="202124"/>
                </a:solidFill>
              </a:rPr>
              <a:t>19</a:t>
            </a:r>
            <a:r>
              <a:rPr lang="ja-JP" altLang="en-US" sz="1000" b="1" dirty="0">
                <a:solidFill>
                  <a:srgbClr val="202124"/>
                </a:solidFill>
              </a:rPr>
              <a:t>：</a:t>
            </a:r>
            <a:r>
              <a:rPr lang="en-US" altLang="ja-JP" sz="1000" b="1" dirty="0">
                <a:solidFill>
                  <a:srgbClr val="202124"/>
                </a:solidFill>
              </a:rPr>
              <a:t>00</a:t>
            </a:r>
            <a:r>
              <a:rPr lang="ja-JP" altLang="en-US" sz="1000" b="1" dirty="0">
                <a:solidFill>
                  <a:srgbClr val="202124"/>
                </a:solidFill>
              </a:rPr>
              <a:t>～</a:t>
            </a:r>
            <a:r>
              <a:rPr lang="en-US" altLang="ja-JP" sz="1000" b="1" dirty="0">
                <a:solidFill>
                  <a:srgbClr val="202124"/>
                </a:solidFill>
              </a:rPr>
              <a:t>21</a:t>
            </a:r>
            <a:r>
              <a:rPr lang="ja-JP" altLang="en-US" sz="1000" b="1" dirty="0">
                <a:solidFill>
                  <a:srgbClr val="202124"/>
                </a:solidFill>
              </a:rPr>
              <a:t>：</a:t>
            </a:r>
            <a:r>
              <a:rPr lang="en-US" altLang="ja-JP" sz="1000" b="1" dirty="0">
                <a:solidFill>
                  <a:srgbClr val="202124"/>
                </a:solidFill>
              </a:rPr>
              <a:t>00</a:t>
            </a:r>
            <a:endParaRPr lang="ja-JP" altLang="en-US" sz="1100" dirty="0"/>
          </a:p>
        </p:txBody>
      </p:sp>
      <p:sp>
        <p:nvSpPr>
          <p:cNvPr id="6" name="テキスト ボックス 5">
            <a:extLst>
              <a:ext uri="{FF2B5EF4-FFF2-40B4-BE49-F238E27FC236}">
                <a16:creationId xmlns:a16="http://schemas.microsoft.com/office/drawing/2014/main" id="{BFF36982-8A14-A9A3-8E66-30BD8081A773}"/>
              </a:ext>
            </a:extLst>
          </p:cNvPr>
          <p:cNvSpPr txBox="1"/>
          <p:nvPr/>
        </p:nvSpPr>
        <p:spPr>
          <a:xfrm>
            <a:off x="4721946" y="2174834"/>
            <a:ext cx="1150422" cy="400110"/>
          </a:xfrm>
          <a:prstGeom prst="rect">
            <a:avLst/>
          </a:prstGeom>
          <a:noFill/>
        </p:spPr>
        <p:txBody>
          <a:bodyPr wrap="square">
            <a:spAutoFit/>
          </a:bodyPr>
          <a:lstStyle/>
          <a:p>
            <a:pPr algn="ctr"/>
            <a:r>
              <a:rPr kumimoji="0" lang="en-US" altLang="ja-JP" sz="1000" b="1" i="0" u="none" strike="noStrike" kern="0" cap="none" spc="0" normalizeH="0" baseline="0" noProof="0" dirty="0">
                <a:ln>
                  <a:noFill/>
                </a:ln>
                <a:solidFill>
                  <a:srgbClr val="202124"/>
                </a:solidFill>
                <a:effectLst/>
                <a:uLnTx/>
                <a:uFillTx/>
                <a:latin typeface="Arial"/>
                <a:cs typeface="Arial"/>
                <a:sym typeface="Arial"/>
              </a:rPr>
              <a:t>10</a:t>
            </a:r>
            <a:r>
              <a:rPr kumimoji="0" lang="ja-JP" altLang="en-US" sz="1000" b="1" i="0" u="none" strike="noStrike" kern="0" cap="none" spc="0" normalizeH="0" baseline="0" noProof="0" dirty="0">
                <a:ln>
                  <a:noFill/>
                </a:ln>
                <a:solidFill>
                  <a:srgbClr val="202124"/>
                </a:solidFill>
                <a:effectLst/>
                <a:uLnTx/>
                <a:uFillTx/>
                <a:latin typeface="Arial"/>
                <a:cs typeface="Arial"/>
                <a:sym typeface="Arial"/>
              </a:rPr>
              <a:t>月</a:t>
            </a:r>
            <a:r>
              <a:rPr lang="en-US" altLang="ja-JP" sz="1000" b="1" dirty="0">
                <a:solidFill>
                  <a:srgbClr val="202124"/>
                </a:solidFill>
              </a:rPr>
              <a:t>19</a:t>
            </a:r>
            <a:r>
              <a:rPr kumimoji="0" lang="ja-JP" altLang="en-US" sz="1000" b="1" i="0" u="none" strike="noStrike" kern="0" cap="none" spc="0" normalizeH="0" baseline="0" noProof="0" dirty="0">
                <a:ln>
                  <a:noFill/>
                </a:ln>
                <a:solidFill>
                  <a:srgbClr val="202124"/>
                </a:solidFill>
                <a:effectLst/>
                <a:uLnTx/>
                <a:uFillTx/>
                <a:latin typeface="Arial"/>
                <a:cs typeface="Arial"/>
                <a:sym typeface="Arial"/>
              </a:rPr>
              <a:t>日</a:t>
            </a:r>
            <a:r>
              <a:rPr lang="en-US" altLang="ja-JP" sz="1000" b="1" dirty="0">
                <a:solidFill>
                  <a:srgbClr val="202124"/>
                </a:solidFill>
              </a:rPr>
              <a:t>(</a:t>
            </a:r>
            <a:r>
              <a:rPr lang="ja-JP" altLang="en-US" sz="1000" b="1" dirty="0">
                <a:solidFill>
                  <a:srgbClr val="202124"/>
                </a:solidFill>
              </a:rPr>
              <a:t>水</a:t>
            </a:r>
            <a:r>
              <a:rPr lang="en-US" altLang="ja-JP" sz="1000" b="1" dirty="0">
                <a:solidFill>
                  <a:srgbClr val="202124"/>
                </a:solidFill>
              </a:rPr>
              <a:t>)</a:t>
            </a:r>
          </a:p>
          <a:p>
            <a:pPr algn="ctr"/>
            <a:r>
              <a:rPr lang="en-US" altLang="ja-JP" sz="1000" b="1" dirty="0">
                <a:solidFill>
                  <a:srgbClr val="202124"/>
                </a:solidFill>
              </a:rPr>
              <a:t>19</a:t>
            </a:r>
            <a:r>
              <a:rPr lang="ja-JP" altLang="en-US" sz="1000" b="1" dirty="0">
                <a:solidFill>
                  <a:srgbClr val="202124"/>
                </a:solidFill>
              </a:rPr>
              <a:t>：</a:t>
            </a:r>
            <a:r>
              <a:rPr lang="en-US" altLang="ja-JP" sz="1000" b="1" dirty="0">
                <a:solidFill>
                  <a:srgbClr val="202124"/>
                </a:solidFill>
              </a:rPr>
              <a:t>00</a:t>
            </a:r>
            <a:r>
              <a:rPr lang="ja-JP" altLang="en-US" sz="1000" b="1" dirty="0">
                <a:solidFill>
                  <a:srgbClr val="202124"/>
                </a:solidFill>
              </a:rPr>
              <a:t>～</a:t>
            </a:r>
            <a:r>
              <a:rPr lang="en-US" altLang="ja-JP" sz="1000" b="1" dirty="0">
                <a:solidFill>
                  <a:srgbClr val="202124"/>
                </a:solidFill>
              </a:rPr>
              <a:t>21</a:t>
            </a:r>
            <a:r>
              <a:rPr lang="ja-JP" altLang="en-US" sz="1000" b="1" dirty="0">
                <a:solidFill>
                  <a:srgbClr val="202124"/>
                </a:solidFill>
              </a:rPr>
              <a:t>：</a:t>
            </a:r>
            <a:r>
              <a:rPr lang="en-US" altLang="ja-JP" sz="1000" b="1" dirty="0">
                <a:solidFill>
                  <a:srgbClr val="202124"/>
                </a:solidFill>
              </a:rPr>
              <a:t>00</a:t>
            </a:r>
            <a:endParaRPr lang="ja-JP" altLang="en-US" sz="1100" dirty="0"/>
          </a:p>
        </p:txBody>
      </p:sp>
      <p:sp>
        <p:nvSpPr>
          <p:cNvPr id="7" name="テキスト ボックス 6">
            <a:extLst>
              <a:ext uri="{FF2B5EF4-FFF2-40B4-BE49-F238E27FC236}">
                <a16:creationId xmlns:a16="http://schemas.microsoft.com/office/drawing/2014/main" id="{80ABF01C-B0E9-FB5F-F697-68420E5F7185}"/>
              </a:ext>
            </a:extLst>
          </p:cNvPr>
          <p:cNvSpPr txBox="1"/>
          <p:nvPr/>
        </p:nvSpPr>
        <p:spPr>
          <a:xfrm>
            <a:off x="6637446" y="2168757"/>
            <a:ext cx="1150422" cy="400110"/>
          </a:xfrm>
          <a:prstGeom prst="rect">
            <a:avLst/>
          </a:prstGeom>
          <a:noFill/>
        </p:spPr>
        <p:txBody>
          <a:bodyPr wrap="square">
            <a:spAutoFit/>
          </a:bodyPr>
          <a:lstStyle/>
          <a:p>
            <a:pPr algn="ctr"/>
            <a:r>
              <a:rPr lang="en-US" altLang="ja-JP" sz="1000" b="1" dirty="0">
                <a:solidFill>
                  <a:srgbClr val="202124"/>
                </a:solidFill>
              </a:rPr>
              <a:t>11</a:t>
            </a:r>
            <a:r>
              <a:rPr kumimoji="0" lang="ja-JP" altLang="en-US" sz="1000" b="1" i="0" u="none" strike="noStrike" kern="0" cap="none" spc="0" normalizeH="0" baseline="0" noProof="0" dirty="0">
                <a:ln>
                  <a:noFill/>
                </a:ln>
                <a:solidFill>
                  <a:srgbClr val="202124"/>
                </a:solidFill>
                <a:effectLst/>
                <a:uLnTx/>
                <a:uFillTx/>
                <a:latin typeface="Arial"/>
                <a:cs typeface="Arial"/>
                <a:sym typeface="Arial"/>
              </a:rPr>
              <a:t>月</a:t>
            </a:r>
            <a:r>
              <a:rPr kumimoji="0" lang="en-US" altLang="ja-JP" sz="1000" b="1" i="0" u="none" strike="noStrike" kern="0" cap="none" spc="0" normalizeH="0" baseline="0" noProof="0" dirty="0">
                <a:ln>
                  <a:noFill/>
                </a:ln>
                <a:solidFill>
                  <a:srgbClr val="202124"/>
                </a:solidFill>
                <a:effectLst/>
                <a:uLnTx/>
                <a:uFillTx/>
                <a:latin typeface="Arial"/>
                <a:cs typeface="Arial"/>
                <a:sym typeface="Arial"/>
              </a:rPr>
              <a:t>8</a:t>
            </a:r>
            <a:r>
              <a:rPr kumimoji="0" lang="ja-JP" altLang="en-US" sz="1000" b="1" i="0" u="none" strike="noStrike" kern="0" cap="none" spc="0" normalizeH="0" baseline="0" noProof="0" dirty="0">
                <a:ln>
                  <a:noFill/>
                </a:ln>
                <a:solidFill>
                  <a:srgbClr val="202124"/>
                </a:solidFill>
                <a:effectLst/>
                <a:uLnTx/>
                <a:uFillTx/>
                <a:latin typeface="Arial"/>
                <a:cs typeface="Arial"/>
                <a:sym typeface="Arial"/>
              </a:rPr>
              <a:t>日</a:t>
            </a:r>
            <a:r>
              <a:rPr lang="en-US" altLang="ja-JP" sz="1000" b="1" dirty="0">
                <a:solidFill>
                  <a:srgbClr val="202124"/>
                </a:solidFill>
              </a:rPr>
              <a:t>(</a:t>
            </a:r>
            <a:r>
              <a:rPr lang="ja-JP" altLang="en-US" sz="1000" b="1" dirty="0">
                <a:solidFill>
                  <a:srgbClr val="202124"/>
                </a:solidFill>
              </a:rPr>
              <a:t>火</a:t>
            </a:r>
            <a:r>
              <a:rPr lang="en-US" altLang="ja-JP" sz="1000" b="1" dirty="0">
                <a:solidFill>
                  <a:srgbClr val="202124"/>
                </a:solidFill>
              </a:rPr>
              <a:t>)</a:t>
            </a:r>
          </a:p>
          <a:p>
            <a:pPr algn="ctr"/>
            <a:r>
              <a:rPr lang="en-US" altLang="ja-JP" sz="1000" b="1" dirty="0">
                <a:solidFill>
                  <a:srgbClr val="202124"/>
                </a:solidFill>
              </a:rPr>
              <a:t>19</a:t>
            </a:r>
            <a:r>
              <a:rPr lang="ja-JP" altLang="en-US" sz="1000" b="1" dirty="0">
                <a:solidFill>
                  <a:srgbClr val="202124"/>
                </a:solidFill>
              </a:rPr>
              <a:t>：</a:t>
            </a:r>
            <a:r>
              <a:rPr lang="en-US" altLang="ja-JP" sz="1000" b="1" dirty="0">
                <a:solidFill>
                  <a:srgbClr val="202124"/>
                </a:solidFill>
              </a:rPr>
              <a:t>00</a:t>
            </a:r>
            <a:r>
              <a:rPr lang="ja-JP" altLang="en-US" sz="1000" b="1" dirty="0">
                <a:solidFill>
                  <a:srgbClr val="202124"/>
                </a:solidFill>
              </a:rPr>
              <a:t>～</a:t>
            </a:r>
            <a:r>
              <a:rPr lang="en-US" altLang="ja-JP" sz="1000" b="1" dirty="0">
                <a:solidFill>
                  <a:srgbClr val="202124"/>
                </a:solidFill>
              </a:rPr>
              <a:t>21</a:t>
            </a:r>
            <a:r>
              <a:rPr lang="ja-JP" altLang="en-US" sz="1000" b="1" dirty="0">
                <a:solidFill>
                  <a:srgbClr val="202124"/>
                </a:solidFill>
              </a:rPr>
              <a:t>：</a:t>
            </a:r>
            <a:r>
              <a:rPr lang="en-US" altLang="ja-JP" sz="1000" b="1" dirty="0">
                <a:solidFill>
                  <a:srgbClr val="202124"/>
                </a:solidFill>
              </a:rPr>
              <a:t>00</a:t>
            </a:r>
            <a:endParaRPr lang="ja-JP" altLang="en-US" sz="1100" dirty="0"/>
          </a:p>
        </p:txBody>
      </p:sp>
      <p:sp>
        <p:nvSpPr>
          <p:cNvPr id="9" name="テキスト ボックス 8">
            <a:extLst>
              <a:ext uri="{FF2B5EF4-FFF2-40B4-BE49-F238E27FC236}">
                <a16:creationId xmlns:a16="http://schemas.microsoft.com/office/drawing/2014/main" id="{B5443162-634C-80E3-E537-4852DF2FFEB2}"/>
              </a:ext>
            </a:extLst>
          </p:cNvPr>
          <p:cNvSpPr txBox="1"/>
          <p:nvPr/>
        </p:nvSpPr>
        <p:spPr>
          <a:xfrm>
            <a:off x="8506541" y="2160369"/>
            <a:ext cx="1150422" cy="400110"/>
          </a:xfrm>
          <a:prstGeom prst="rect">
            <a:avLst/>
          </a:prstGeom>
          <a:noFill/>
        </p:spPr>
        <p:txBody>
          <a:bodyPr wrap="square">
            <a:spAutoFit/>
          </a:bodyPr>
          <a:lstStyle/>
          <a:p>
            <a:pPr algn="ctr"/>
            <a:r>
              <a:rPr kumimoji="0" lang="en-US" altLang="ja-JP" sz="1000" b="1" i="0" u="none" strike="noStrike" kern="0" cap="none" spc="0" normalizeH="0" baseline="0" noProof="0" dirty="0">
                <a:ln>
                  <a:noFill/>
                </a:ln>
                <a:solidFill>
                  <a:srgbClr val="202124"/>
                </a:solidFill>
                <a:effectLst/>
                <a:uLnTx/>
                <a:uFillTx/>
                <a:latin typeface="Arial"/>
                <a:cs typeface="Arial"/>
                <a:sym typeface="Arial"/>
              </a:rPr>
              <a:t>12</a:t>
            </a:r>
            <a:r>
              <a:rPr kumimoji="0" lang="ja-JP" altLang="en-US" sz="1000" b="1" i="0" u="none" strike="noStrike" kern="0" cap="none" spc="0" normalizeH="0" baseline="0" noProof="0" dirty="0">
                <a:ln>
                  <a:noFill/>
                </a:ln>
                <a:solidFill>
                  <a:srgbClr val="202124"/>
                </a:solidFill>
                <a:effectLst/>
                <a:uLnTx/>
                <a:uFillTx/>
                <a:latin typeface="Arial"/>
                <a:cs typeface="Arial"/>
                <a:sym typeface="Arial"/>
              </a:rPr>
              <a:t>月</a:t>
            </a:r>
            <a:r>
              <a:rPr kumimoji="0" lang="en-US" altLang="ja-JP" sz="1000" b="1" i="0" u="none" strike="noStrike" kern="0" cap="none" spc="0" normalizeH="0" baseline="0" noProof="0" dirty="0">
                <a:ln>
                  <a:noFill/>
                </a:ln>
                <a:solidFill>
                  <a:srgbClr val="202124"/>
                </a:solidFill>
                <a:effectLst/>
                <a:uLnTx/>
                <a:uFillTx/>
                <a:latin typeface="Arial"/>
                <a:cs typeface="Arial"/>
                <a:sym typeface="Arial"/>
              </a:rPr>
              <a:t>02</a:t>
            </a:r>
            <a:r>
              <a:rPr kumimoji="0" lang="ja-JP" altLang="en-US" sz="1000" b="1" i="0" u="none" strike="noStrike" kern="0" cap="none" spc="0" normalizeH="0" baseline="0" noProof="0" dirty="0">
                <a:ln>
                  <a:noFill/>
                </a:ln>
                <a:solidFill>
                  <a:srgbClr val="202124"/>
                </a:solidFill>
                <a:effectLst/>
                <a:uLnTx/>
                <a:uFillTx/>
                <a:latin typeface="Arial"/>
                <a:cs typeface="Arial"/>
                <a:sym typeface="Arial"/>
              </a:rPr>
              <a:t>日</a:t>
            </a:r>
            <a:r>
              <a:rPr lang="en-US" altLang="ja-JP" sz="1000" b="1" dirty="0">
                <a:solidFill>
                  <a:srgbClr val="202124"/>
                </a:solidFill>
              </a:rPr>
              <a:t>(</a:t>
            </a:r>
            <a:r>
              <a:rPr lang="ja-JP" altLang="en-US" sz="1000" b="1" dirty="0">
                <a:solidFill>
                  <a:srgbClr val="202124"/>
                </a:solidFill>
              </a:rPr>
              <a:t>金</a:t>
            </a:r>
            <a:r>
              <a:rPr lang="en-US" altLang="ja-JP" sz="1000" b="1" dirty="0">
                <a:solidFill>
                  <a:srgbClr val="202124"/>
                </a:solidFill>
              </a:rPr>
              <a:t>)</a:t>
            </a:r>
          </a:p>
          <a:p>
            <a:pPr algn="ctr"/>
            <a:r>
              <a:rPr lang="en-US" altLang="ja-JP" sz="1000" b="1" dirty="0">
                <a:solidFill>
                  <a:srgbClr val="202124"/>
                </a:solidFill>
              </a:rPr>
              <a:t>19</a:t>
            </a:r>
            <a:r>
              <a:rPr lang="ja-JP" altLang="en-US" sz="1000" b="1" dirty="0">
                <a:solidFill>
                  <a:srgbClr val="202124"/>
                </a:solidFill>
              </a:rPr>
              <a:t>：</a:t>
            </a:r>
            <a:r>
              <a:rPr lang="en-US" altLang="ja-JP" sz="1000" b="1" dirty="0">
                <a:solidFill>
                  <a:srgbClr val="202124"/>
                </a:solidFill>
              </a:rPr>
              <a:t>00</a:t>
            </a:r>
            <a:r>
              <a:rPr lang="ja-JP" altLang="en-US" sz="1000" b="1" dirty="0">
                <a:solidFill>
                  <a:srgbClr val="202124"/>
                </a:solidFill>
              </a:rPr>
              <a:t>～</a:t>
            </a:r>
            <a:r>
              <a:rPr lang="en-US" altLang="ja-JP" sz="1000" b="1" dirty="0">
                <a:solidFill>
                  <a:srgbClr val="202124"/>
                </a:solidFill>
              </a:rPr>
              <a:t>21</a:t>
            </a:r>
            <a:r>
              <a:rPr lang="ja-JP" altLang="en-US" sz="1000" b="1" dirty="0">
                <a:solidFill>
                  <a:srgbClr val="202124"/>
                </a:solidFill>
              </a:rPr>
              <a:t>：</a:t>
            </a:r>
            <a:r>
              <a:rPr lang="en-US" altLang="ja-JP" sz="1000" b="1" dirty="0">
                <a:solidFill>
                  <a:srgbClr val="202124"/>
                </a:solidFill>
              </a:rPr>
              <a:t>00</a:t>
            </a:r>
            <a:endParaRPr lang="ja-JP" alt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fade">
                                      <p:cBhvr>
                                        <p:cTn id="12" dur="500"/>
                                        <p:tgtEl>
                                          <p:spTgt spid="2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gtEl>
                                        <p:attrNameLst>
                                          <p:attrName>style.visibility</p:attrName>
                                        </p:attrNameLst>
                                      </p:cBhvr>
                                      <p:to>
                                        <p:strVal val="visible"/>
                                      </p:to>
                                    </p:set>
                                    <p:animEffect transition="in" filter="fade">
                                      <p:cBhvr>
                                        <p:cTn id="17" dur="500"/>
                                        <p:tgtEl>
                                          <p:spTgt spid="2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2"/>
                                        </p:tgtEl>
                                        <p:attrNameLst>
                                          <p:attrName>style.visibility</p:attrName>
                                        </p:attrNameLst>
                                      </p:cBhvr>
                                      <p:to>
                                        <p:strVal val="visible"/>
                                      </p:to>
                                    </p:set>
                                    <p:animEffect transition="in" filter="fade">
                                      <p:cBhvr>
                                        <p:cTn id="22" dur="500"/>
                                        <p:tgtEl>
                                          <p:spTgt spid="2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animEffect transition="in" filter="fade">
                                      <p:cBhvr>
                                        <p:cTn id="27" dur="500"/>
                                        <p:tgtEl>
                                          <p:spTgt spid="2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4"/>
                                        </p:tgtEl>
                                        <p:attrNameLst>
                                          <p:attrName>style.visibility</p:attrName>
                                        </p:attrNameLst>
                                      </p:cBhvr>
                                      <p:to>
                                        <p:strVal val="visible"/>
                                      </p:to>
                                    </p:set>
                                    <p:animEffect transition="in" filter="fade">
                                      <p:cBhvr>
                                        <p:cTn id="32" dur="500"/>
                                        <p:tgtEl>
                                          <p:spTgt spid="2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5"/>
                                        </p:tgtEl>
                                        <p:attrNameLst>
                                          <p:attrName>style.visibility</p:attrName>
                                        </p:attrNameLst>
                                      </p:cBhvr>
                                      <p:to>
                                        <p:strVal val="visible"/>
                                      </p:to>
                                    </p:set>
                                    <p:animEffect transition="in" filter="fade">
                                      <p:cBhvr>
                                        <p:cTn id="37" dur="500"/>
                                        <p:tgtEl>
                                          <p:spTgt spid="2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6"/>
                                        </p:tgtEl>
                                        <p:attrNameLst>
                                          <p:attrName>style.visibility</p:attrName>
                                        </p:attrNameLst>
                                      </p:cBhvr>
                                      <p:to>
                                        <p:strVal val="visible"/>
                                      </p:to>
                                    </p:set>
                                    <p:animEffect transition="in" filter="fade">
                                      <p:cBhvr>
                                        <p:cTn id="42"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4" descr="記号, 座る, 男, 民衆 が含まれている画像&#10;&#10;自動的に生成された説明"/>
          <p:cNvPicPr preferRelativeResize="0"/>
          <p:nvPr/>
        </p:nvPicPr>
        <p:blipFill rotWithShape="1">
          <a:blip r:embed="rId3">
            <a:alphaModFix/>
          </a:blip>
          <a:srcRect b="14121"/>
          <a:stretch/>
        </p:blipFill>
        <p:spPr>
          <a:xfrm>
            <a:off x="1282005" y="954000"/>
            <a:ext cx="9627990" cy="5415745"/>
          </a:xfrm>
          <a:prstGeom prst="rect">
            <a:avLst/>
          </a:prstGeom>
          <a:noFill/>
          <a:ln>
            <a:noFill/>
          </a:ln>
        </p:spPr>
      </p:pic>
      <p:sp>
        <p:nvSpPr>
          <p:cNvPr id="284" name="Google Shape;284;p14"/>
          <p:cNvSpPr txBox="1">
            <a:spLocks noGrp="1"/>
          </p:cNvSpPr>
          <p:nvPr>
            <p:ph type="title"/>
          </p:nvPr>
        </p:nvSpPr>
        <p:spPr>
          <a:xfrm>
            <a:off x="452283" y="369000"/>
            <a:ext cx="11287435" cy="27003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2400"/>
              <a:buFont typeface="Arial"/>
              <a:buNone/>
            </a:pPr>
            <a:r>
              <a:rPr lang="ja-JP"/>
              <a:t>皆様の挑戦をバックアップするコンソーシアム</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5"/>
          <p:cNvSpPr txBox="1">
            <a:spLocks noGrp="1"/>
          </p:cNvSpPr>
          <p:nvPr>
            <p:ph type="title"/>
          </p:nvPr>
        </p:nvSpPr>
        <p:spPr>
          <a:xfrm>
            <a:off x="452283" y="369000"/>
            <a:ext cx="11287435" cy="27003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2400"/>
              <a:buFont typeface="Arial"/>
              <a:buNone/>
            </a:pPr>
            <a:r>
              <a:rPr lang="ja-JP"/>
              <a:t>加盟自治体・企業</a:t>
            </a:r>
            <a:r>
              <a:rPr lang="ja-JP" sz="1600"/>
              <a:t>（8月時点 / 50音順）</a:t>
            </a:r>
            <a:endParaRPr sz="1600"/>
          </a:p>
        </p:txBody>
      </p:sp>
      <p:sp>
        <p:nvSpPr>
          <p:cNvPr id="291" name="Google Shape;291;p15"/>
          <p:cNvSpPr/>
          <p:nvPr/>
        </p:nvSpPr>
        <p:spPr>
          <a:xfrm rot="10800000">
            <a:off x="313560" y="1351246"/>
            <a:ext cx="377841" cy="1039876"/>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txBox="1"/>
          <p:nvPr/>
        </p:nvSpPr>
        <p:spPr>
          <a:xfrm rot="-5400000">
            <a:off x="977" y="1700687"/>
            <a:ext cx="1002987" cy="340952"/>
          </a:xfrm>
          <a:prstGeom prst="rect">
            <a:avLst/>
          </a:prstGeom>
          <a:noFill/>
          <a:ln>
            <a:noFill/>
          </a:ln>
        </p:spPr>
        <p:txBody>
          <a:bodyPr spcFirstLastPara="1" vert="eaVert" wrap="square" lIns="72000" tIns="72000" rIns="36000" bIns="72000" anchor="ctr" anchorCtr="0">
            <a:noAutofit/>
          </a:bodyPr>
          <a:lstStyle/>
          <a:p>
            <a:pPr marL="0" marR="0" lvl="0" indent="0" algn="ctr" rtl="0">
              <a:spcBef>
                <a:spcPts val="0"/>
              </a:spcBef>
              <a:spcAft>
                <a:spcPts val="0"/>
              </a:spcAft>
              <a:buNone/>
            </a:pPr>
            <a:r>
              <a:rPr lang="ja-JP" sz="1000" dirty="0">
                <a:solidFill>
                  <a:srgbClr val="019FDF"/>
                </a:solidFill>
                <a:latin typeface="Arial"/>
                <a:ea typeface="Arial"/>
                <a:cs typeface="Arial"/>
                <a:sym typeface="Arial"/>
              </a:rPr>
              <a:t>自治体会員</a:t>
            </a:r>
            <a:endParaRPr sz="800" dirty="0">
              <a:solidFill>
                <a:srgbClr val="019FDF"/>
              </a:solidFill>
              <a:latin typeface="Arial"/>
              <a:ea typeface="Arial"/>
              <a:cs typeface="Arial"/>
              <a:sym typeface="Arial"/>
            </a:endParaRPr>
          </a:p>
        </p:txBody>
      </p:sp>
      <p:sp>
        <p:nvSpPr>
          <p:cNvPr id="293" name="Google Shape;293;p15"/>
          <p:cNvSpPr/>
          <p:nvPr/>
        </p:nvSpPr>
        <p:spPr>
          <a:xfrm>
            <a:off x="861965" y="1351246"/>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294" name="Google Shape;294;p15"/>
          <p:cNvSpPr/>
          <p:nvPr/>
        </p:nvSpPr>
        <p:spPr>
          <a:xfrm>
            <a:off x="3311918" y="1351246"/>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295" name="Google Shape;295;p15"/>
          <p:cNvSpPr/>
          <p:nvPr/>
        </p:nvSpPr>
        <p:spPr>
          <a:xfrm>
            <a:off x="4540939" y="1351246"/>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296" name="Google Shape;296;p15"/>
          <p:cNvSpPr/>
          <p:nvPr/>
        </p:nvSpPr>
        <p:spPr>
          <a:xfrm>
            <a:off x="5769961" y="1351246"/>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297" name="Google Shape;297;p15"/>
          <p:cNvSpPr/>
          <p:nvPr/>
        </p:nvSpPr>
        <p:spPr>
          <a:xfrm>
            <a:off x="7000464" y="1351246"/>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298" name="Google Shape;298;p15"/>
          <p:cNvSpPr/>
          <p:nvPr/>
        </p:nvSpPr>
        <p:spPr>
          <a:xfrm>
            <a:off x="9493621" y="1351246"/>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299" name="Google Shape;299;p15"/>
          <p:cNvSpPr/>
          <p:nvPr/>
        </p:nvSpPr>
        <p:spPr>
          <a:xfrm>
            <a:off x="10722642" y="1351246"/>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grpSp>
        <p:nvGrpSpPr>
          <p:cNvPr id="300" name="Google Shape;300;p15"/>
          <p:cNvGrpSpPr/>
          <p:nvPr/>
        </p:nvGrpSpPr>
        <p:grpSpPr>
          <a:xfrm>
            <a:off x="10736007" y="1681918"/>
            <a:ext cx="1013144" cy="368149"/>
            <a:chOff x="2756865" y="3879000"/>
            <a:chExt cx="1359139" cy="493874"/>
          </a:xfrm>
        </p:grpSpPr>
        <p:pic>
          <p:nvPicPr>
            <p:cNvPr id="301" name="Google Shape;301;p15" descr="図形&#10;&#10;自動的に生成された説明"/>
            <p:cNvPicPr preferRelativeResize="0"/>
            <p:nvPr/>
          </p:nvPicPr>
          <p:blipFill rotWithShape="1">
            <a:blip r:embed="rId3">
              <a:alphaModFix/>
            </a:blip>
            <a:srcRect/>
            <a:stretch/>
          </p:blipFill>
          <p:spPr>
            <a:xfrm>
              <a:off x="2756865" y="3879000"/>
              <a:ext cx="539617" cy="493874"/>
            </a:xfrm>
            <a:prstGeom prst="rect">
              <a:avLst/>
            </a:prstGeom>
            <a:noFill/>
            <a:ln>
              <a:noFill/>
            </a:ln>
          </p:spPr>
        </p:pic>
        <p:sp>
          <p:nvSpPr>
            <p:cNvPr id="302" name="Google Shape;302;p15"/>
            <p:cNvSpPr txBox="1"/>
            <p:nvPr/>
          </p:nvSpPr>
          <p:spPr>
            <a:xfrm>
              <a:off x="3248525" y="3931929"/>
              <a:ext cx="867479" cy="388022"/>
            </a:xfrm>
            <a:prstGeom prst="rect">
              <a:avLst/>
            </a:prstGeom>
            <a:noFill/>
            <a:ln>
              <a:noFill/>
            </a:ln>
          </p:spPr>
          <p:txBody>
            <a:bodyPr spcFirstLastPara="1" wrap="square" lIns="72000" tIns="36000" rIns="72000" bIns="36000" anchor="ctr" anchorCtr="0">
              <a:spAutoFit/>
            </a:bodyPr>
            <a:lstStyle/>
            <a:p>
              <a:pPr marL="0" marR="0" lvl="0" indent="0" algn="l" rtl="0">
                <a:spcBef>
                  <a:spcPts val="0"/>
                </a:spcBef>
                <a:spcAft>
                  <a:spcPts val="0"/>
                </a:spcAft>
                <a:buNone/>
              </a:pPr>
              <a:r>
                <a:rPr lang="ja-JP" sz="800">
                  <a:solidFill>
                    <a:schemeClr val="dk1"/>
                  </a:solidFill>
                  <a:latin typeface="Arial"/>
                  <a:ea typeface="Arial"/>
                  <a:cs typeface="Arial"/>
                  <a:sym typeface="Arial"/>
                </a:rPr>
                <a:t>和歌山市</a:t>
              </a:r>
              <a:endParaRPr sz="800">
                <a:solidFill>
                  <a:schemeClr val="dk1"/>
                </a:solidFill>
                <a:latin typeface="Arial"/>
                <a:ea typeface="Arial"/>
                <a:cs typeface="Arial"/>
                <a:sym typeface="Arial"/>
              </a:endParaRPr>
            </a:p>
            <a:p>
              <a:pPr marL="0" marR="0" lvl="0" indent="0" algn="l" rtl="0">
                <a:spcBef>
                  <a:spcPts val="0"/>
                </a:spcBef>
                <a:spcAft>
                  <a:spcPts val="0"/>
                </a:spcAft>
                <a:buNone/>
              </a:pPr>
              <a:r>
                <a:rPr lang="ja-JP" sz="400">
                  <a:solidFill>
                    <a:schemeClr val="dk1"/>
                  </a:solidFill>
                  <a:latin typeface="Arial"/>
                  <a:ea typeface="Arial"/>
                  <a:cs typeface="Arial"/>
                  <a:sym typeface="Arial"/>
                </a:rPr>
                <a:t>Wakayama City</a:t>
              </a:r>
              <a:endParaRPr sz="400">
                <a:solidFill>
                  <a:schemeClr val="dk1"/>
                </a:solidFill>
                <a:latin typeface="Arial"/>
                <a:ea typeface="Arial"/>
                <a:cs typeface="Arial"/>
                <a:sym typeface="Arial"/>
              </a:endParaRPr>
            </a:p>
          </p:txBody>
        </p:sp>
      </p:grpSp>
      <p:pic>
        <p:nvPicPr>
          <p:cNvPr id="303" name="Google Shape;303;p15" descr="図形 が含まれている画像&#10;&#10;自動的に生成された説明"/>
          <p:cNvPicPr preferRelativeResize="0"/>
          <p:nvPr/>
        </p:nvPicPr>
        <p:blipFill rotWithShape="1">
          <a:blip r:embed="rId4">
            <a:alphaModFix/>
          </a:blip>
          <a:srcRect/>
          <a:stretch/>
        </p:blipFill>
        <p:spPr>
          <a:xfrm>
            <a:off x="6031709" y="1614594"/>
            <a:ext cx="516382" cy="502782"/>
          </a:xfrm>
          <a:prstGeom prst="rect">
            <a:avLst/>
          </a:prstGeom>
          <a:noFill/>
          <a:ln>
            <a:noFill/>
          </a:ln>
        </p:spPr>
      </p:pic>
      <p:pic>
        <p:nvPicPr>
          <p:cNvPr id="304" name="Google Shape;304;p15" descr="黒い背景に白い文字がある&#10;&#10;中程度の精度で自動的に生成された説明"/>
          <p:cNvPicPr preferRelativeResize="0"/>
          <p:nvPr/>
        </p:nvPicPr>
        <p:blipFill rotWithShape="1">
          <a:blip r:embed="rId5">
            <a:alphaModFix/>
          </a:blip>
          <a:srcRect/>
          <a:stretch/>
        </p:blipFill>
        <p:spPr>
          <a:xfrm>
            <a:off x="4540939" y="1668619"/>
            <a:ext cx="1039876" cy="405127"/>
          </a:xfrm>
          <a:prstGeom prst="rect">
            <a:avLst/>
          </a:prstGeom>
          <a:noFill/>
          <a:ln>
            <a:noFill/>
          </a:ln>
        </p:spPr>
      </p:pic>
      <p:pic>
        <p:nvPicPr>
          <p:cNvPr id="305" name="Google Shape;305;p15" descr="ロゴ, 会社名&#10;&#10;自動的に生成された説明"/>
          <p:cNvPicPr preferRelativeResize="0"/>
          <p:nvPr/>
        </p:nvPicPr>
        <p:blipFill rotWithShape="1">
          <a:blip r:embed="rId6">
            <a:alphaModFix/>
          </a:blip>
          <a:srcRect/>
          <a:stretch/>
        </p:blipFill>
        <p:spPr>
          <a:xfrm>
            <a:off x="9458508" y="1473332"/>
            <a:ext cx="1110103" cy="785307"/>
          </a:xfrm>
          <a:prstGeom prst="rect">
            <a:avLst/>
          </a:prstGeom>
          <a:noFill/>
          <a:ln>
            <a:noFill/>
          </a:ln>
        </p:spPr>
      </p:pic>
      <p:pic>
        <p:nvPicPr>
          <p:cNvPr id="306" name="Google Shape;306;p15" descr="ロゴ&#10;&#10;自動的に生成された説明"/>
          <p:cNvPicPr preferRelativeResize="0"/>
          <p:nvPr/>
        </p:nvPicPr>
        <p:blipFill rotWithShape="1">
          <a:blip r:embed="rId7">
            <a:alphaModFix/>
          </a:blip>
          <a:srcRect/>
          <a:stretch/>
        </p:blipFill>
        <p:spPr>
          <a:xfrm>
            <a:off x="807814" y="1616003"/>
            <a:ext cx="1148178" cy="510361"/>
          </a:xfrm>
          <a:prstGeom prst="rect">
            <a:avLst/>
          </a:prstGeom>
          <a:noFill/>
          <a:ln>
            <a:noFill/>
          </a:ln>
        </p:spPr>
      </p:pic>
      <p:pic>
        <p:nvPicPr>
          <p:cNvPr id="307" name="Google Shape;307;p15"/>
          <p:cNvPicPr preferRelativeResize="0"/>
          <p:nvPr/>
        </p:nvPicPr>
        <p:blipFill rotWithShape="1">
          <a:blip r:embed="rId8">
            <a:alphaModFix/>
          </a:blip>
          <a:srcRect l="31309"/>
          <a:stretch/>
        </p:blipFill>
        <p:spPr>
          <a:xfrm>
            <a:off x="3410324" y="1716654"/>
            <a:ext cx="843065" cy="309060"/>
          </a:xfrm>
          <a:prstGeom prst="rect">
            <a:avLst/>
          </a:prstGeom>
          <a:noFill/>
          <a:ln>
            <a:noFill/>
          </a:ln>
        </p:spPr>
      </p:pic>
      <p:sp>
        <p:nvSpPr>
          <p:cNvPr id="308" name="Google Shape;308;p15"/>
          <p:cNvSpPr/>
          <p:nvPr/>
        </p:nvSpPr>
        <p:spPr>
          <a:xfrm>
            <a:off x="853874" y="2579299"/>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pic>
        <p:nvPicPr>
          <p:cNvPr id="309" name="Google Shape;309;p15"/>
          <p:cNvPicPr preferRelativeResize="0"/>
          <p:nvPr/>
        </p:nvPicPr>
        <p:blipFill rotWithShape="1">
          <a:blip r:embed="rId9">
            <a:alphaModFix/>
          </a:blip>
          <a:srcRect/>
          <a:stretch/>
        </p:blipFill>
        <p:spPr>
          <a:xfrm>
            <a:off x="986734" y="2964761"/>
            <a:ext cx="774158" cy="274996"/>
          </a:xfrm>
          <a:prstGeom prst="rect">
            <a:avLst/>
          </a:prstGeom>
          <a:noFill/>
          <a:ln>
            <a:noFill/>
          </a:ln>
        </p:spPr>
      </p:pic>
      <p:sp>
        <p:nvSpPr>
          <p:cNvPr id="310" name="Google Shape;310;p15"/>
          <p:cNvSpPr/>
          <p:nvPr/>
        </p:nvSpPr>
        <p:spPr>
          <a:xfrm>
            <a:off x="2082896" y="2579299"/>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311" name="Google Shape;311;p15"/>
          <p:cNvSpPr/>
          <p:nvPr/>
        </p:nvSpPr>
        <p:spPr>
          <a:xfrm>
            <a:off x="3311918" y="2579299"/>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312" name="Google Shape;312;p15"/>
          <p:cNvSpPr/>
          <p:nvPr/>
        </p:nvSpPr>
        <p:spPr>
          <a:xfrm>
            <a:off x="4540939" y="2579299"/>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313" name="Google Shape;313;p15"/>
          <p:cNvSpPr/>
          <p:nvPr/>
        </p:nvSpPr>
        <p:spPr>
          <a:xfrm>
            <a:off x="5769961" y="2579299"/>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314" name="Google Shape;314;p15"/>
          <p:cNvSpPr/>
          <p:nvPr/>
        </p:nvSpPr>
        <p:spPr>
          <a:xfrm>
            <a:off x="6998982" y="2579299"/>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315" name="Google Shape;315;p15"/>
          <p:cNvSpPr/>
          <p:nvPr/>
        </p:nvSpPr>
        <p:spPr>
          <a:xfrm>
            <a:off x="8228004" y="2579299"/>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pic>
        <p:nvPicPr>
          <p:cNvPr id="316" name="Google Shape;316;p15"/>
          <p:cNvPicPr preferRelativeResize="0"/>
          <p:nvPr/>
        </p:nvPicPr>
        <p:blipFill rotWithShape="1">
          <a:blip r:embed="rId10">
            <a:alphaModFix/>
          </a:blip>
          <a:srcRect/>
          <a:stretch/>
        </p:blipFill>
        <p:spPr>
          <a:xfrm>
            <a:off x="2144490" y="2939706"/>
            <a:ext cx="916689" cy="319062"/>
          </a:xfrm>
          <a:prstGeom prst="rect">
            <a:avLst/>
          </a:prstGeom>
          <a:noFill/>
          <a:ln>
            <a:noFill/>
          </a:ln>
        </p:spPr>
      </p:pic>
      <p:sp>
        <p:nvSpPr>
          <p:cNvPr id="317" name="Google Shape;317;p15"/>
          <p:cNvSpPr/>
          <p:nvPr/>
        </p:nvSpPr>
        <p:spPr>
          <a:xfrm>
            <a:off x="2082896" y="3696214"/>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318" name="Google Shape;318;p15"/>
          <p:cNvSpPr/>
          <p:nvPr/>
        </p:nvSpPr>
        <p:spPr>
          <a:xfrm>
            <a:off x="3311918" y="3696214"/>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319" name="Google Shape;319;p15"/>
          <p:cNvSpPr/>
          <p:nvPr/>
        </p:nvSpPr>
        <p:spPr>
          <a:xfrm>
            <a:off x="5769709" y="3699000"/>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320" name="Google Shape;320;p15"/>
          <p:cNvSpPr/>
          <p:nvPr/>
        </p:nvSpPr>
        <p:spPr>
          <a:xfrm>
            <a:off x="6998982" y="3699000"/>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321" name="Google Shape;321;p15"/>
          <p:cNvSpPr/>
          <p:nvPr/>
        </p:nvSpPr>
        <p:spPr>
          <a:xfrm>
            <a:off x="4540435" y="3699000"/>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sp>
        <p:nvSpPr>
          <p:cNvPr id="322" name="Google Shape;322;p15"/>
          <p:cNvSpPr/>
          <p:nvPr/>
        </p:nvSpPr>
        <p:spPr>
          <a:xfrm>
            <a:off x="8228004" y="3699000"/>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pic>
        <p:nvPicPr>
          <p:cNvPr id="323" name="Google Shape;323;p15"/>
          <p:cNvPicPr preferRelativeResize="0"/>
          <p:nvPr/>
        </p:nvPicPr>
        <p:blipFill rotWithShape="1">
          <a:blip r:embed="rId11">
            <a:alphaModFix/>
          </a:blip>
          <a:srcRect/>
          <a:stretch/>
        </p:blipFill>
        <p:spPr>
          <a:xfrm>
            <a:off x="8282976" y="4120368"/>
            <a:ext cx="929928" cy="191565"/>
          </a:xfrm>
          <a:prstGeom prst="rect">
            <a:avLst/>
          </a:prstGeom>
          <a:noFill/>
          <a:ln>
            <a:noFill/>
          </a:ln>
        </p:spPr>
      </p:pic>
      <p:pic>
        <p:nvPicPr>
          <p:cNvPr id="324" name="Google Shape;324;p15"/>
          <p:cNvPicPr preferRelativeResize="0"/>
          <p:nvPr/>
        </p:nvPicPr>
        <p:blipFill rotWithShape="1">
          <a:blip r:embed="rId12">
            <a:alphaModFix/>
          </a:blip>
          <a:srcRect/>
          <a:stretch/>
        </p:blipFill>
        <p:spPr>
          <a:xfrm>
            <a:off x="3548687" y="3986820"/>
            <a:ext cx="579558" cy="458663"/>
          </a:xfrm>
          <a:prstGeom prst="rect">
            <a:avLst/>
          </a:prstGeom>
          <a:noFill/>
          <a:ln>
            <a:noFill/>
          </a:ln>
        </p:spPr>
      </p:pic>
      <p:sp>
        <p:nvSpPr>
          <p:cNvPr id="325" name="Google Shape;325;p15"/>
          <p:cNvSpPr/>
          <p:nvPr/>
        </p:nvSpPr>
        <p:spPr>
          <a:xfrm>
            <a:off x="853875" y="3696214"/>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pic>
        <p:nvPicPr>
          <p:cNvPr id="326" name="Google Shape;326;p15"/>
          <p:cNvPicPr preferRelativeResize="0"/>
          <p:nvPr/>
        </p:nvPicPr>
        <p:blipFill rotWithShape="1">
          <a:blip r:embed="rId13">
            <a:alphaModFix/>
          </a:blip>
          <a:srcRect/>
          <a:stretch/>
        </p:blipFill>
        <p:spPr>
          <a:xfrm>
            <a:off x="983526" y="3905561"/>
            <a:ext cx="780570" cy="621176"/>
          </a:xfrm>
          <a:prstGeom prst="rect">
            <a:avLst/>
          </a:prstGeom>
          <a:noFill/>
          <a:ln>
            <a:noFill/>
          </a:ln>
        </p:spPr>
      </p:pic>
      <p:pic>
        <p:nvPicPr>
          <p:cNvPr id="327" name="Google Shape;327;p15" descr="アイコン&#10;&#10;自動的に生成された説明"/>
          <p:cNvPicPr preferRelativeResize="0"/>
          <p:nvPr/>
        </p:nvPicPr>
        <p:blipFill rotWithShape="1">
          <a:blip r:embed="rId14">
            <a:alphaModFix/>
          </a:blip>
          <a:srcRect/>
          <a:stretch/>
        </p:blipFill>
        <p:spPr>
          <a:xfrm>
            <a:off x="5946399" y="3998490"/>
            <a:ext cx="680811" cy="435314"/>
          </a:xfrm>
          <a:prstGeom prst="rect">
            <a:avLst/>
          </a:prstGeom>
          <a:noFill/>
          <a:ln>
            <a:noFill/>
          </a:ln>
        </p:spPr>
      </p:pic>
      <p:sp>
        <p:nvSpPr>
          <p:cNvPr id="328" name="Google Shape;328;p15"/>
          <p:cNvSpPr/>
          <p:nvPr/>
        </p:nvSpPr>
        <p:spPr>
          <a:xfrm>
            <a:off x="9462708" y="2579209"/>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cxnSp>
        <p:nvCxnSpPr>
          <p:cNvPr id="329" name="Google Shape;329;p15"/>
          <p:cNvCxnSpPr/>
          <p:nvPr/>
        </p:nvCxnSpPr>
        <p:spPr>
          <a:xfrm>
            <a:off x="702812" y="1351246"/>
            <a:ext cx="0" cy="1039876"/>
          </a:xfrm>
          <a:prstGeom prst="straightConnector1">
            <a:avLst/>
          </a:prstGeom>
          <a:noFill/>
          <a:ln w="57150" cap="flat" cmpd="sng">
            <a:solidFill>
              <a:srgbClr val="019FDF"/>
            </a:solidFill>
            <a:prstDash val="solid"/>
            <a:round/>
            <a:headEnd type="none" w="sm" len="sm"/>
            <a:tailEnd type="none" w="sm" len="sm"/>
          </a:ln>
        </p:spPr>
      </p:cxnSp>
      <p:grpSp>
        <p:nvGrpSpPr>
          <p:cNvPr id="330" name="Google Shape;330;p15"/>
          <p:cNvGrpSpPr/>
          <p:nvPr/>
        </p:nvGrpSpPr>
        <p:grpSpPr>
          <a:xfrm>
            <a:off x="311517" y="2579209"/>
            <a:ext cx="389252" cy="2156880"/>
            <a:chOff x="311300" y="2443250"/>
            <a:chExt cx="436513" cy="2418657"/>
          </a:xfrm>
        </p:grpSpPr>
        <p:sp>
          <p:nvSpPr>
            <p:cNvPr id="331" name="Google Shape;331;p15"/>
            <p:cNvSpPr/>
            <p:nvPr/>
          </p:nvSpPr>
          <p:spPr>
            <a:xfrm rot="10800000">
              <a:off x="311300" y="2443250"/>
              <a:ext cx="423717" cy="2418657"/>
            </a:xfrm>
            <a:prstGeom prst="roundRect">
              <a:avLst>
                <a:gd name="adj" fmla="val 16667"/>
              </a:avLst>
            </a:prstGeom>
            <a:solidFill>
              <a:schemeClr val="lt1"/>
            </a:solidFill>
            <a:ln>
              <a:noFill/>
            </a:ln>
          </p:spPr>
          <p:txBody>
            <a:bodyPr spcFirstLastPara="1" vert="eaVert"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txBox="1"/>
            <p:nvPr/>
          </p:nvSpPr>
          <p:spPr>
            <a:xfrm rot="-5400000">
              <a:off x="-665486" y="3461404"/>
              <a:ext cx="2377289" cy="382349"/>
            </a:xfrm>
            <a:prstGeom prst="rect">
              <a:avLst/>
            </a:prstGeom>
            <a:noFill/>
            <a:ln>
              <a:noFill/>
            </a:ln>
          </p:spPr>
          <p:txBody>
            <a:bodyPr spcFirstLastPara="1" vert="eaVert" wrap="square" lIns="72000" tIns="72000" rIns="36000" bIns="72000" anchor="ctr" anchorCtr="0">
              <a:noAutofit/>
            </a:bodyPr>
            <a:lstStyle/>
            <a:p>
              <a:pPr marL="0" marR="0" lvl="0" indent="0" algn="ctr" rtl="0">
                <a:spcBef>
                  <a:spcPts val="0"/>
                </a:spcBef>
                <a:spcAft>
                  <a:spcPts val="0"/>
                </a:spcAft>
                <a:buNone/>
              </a:pPr>
              <a:r>
                <a:rPr lang="ja-JP" sz="1000">
                  <a:solidFill>
                    <a:srgbClr val="019FDF"/>
                  </a:solidFill>
                  <a:latin typeface="Arial"/>
                  <a:ea typeface="Arial"/>
                  <a:cs typeface="Arial"/>
                  <a:sym typeface="Arial"/>
                </a:rPr>
                <a:t>法人会員</a:t>
              </a:r>
              <a:endParaRPr sz="800">
                <a:solidFill>
                  <a:srgbClr val="019FDF"/>
                </a:solidFill>
                <a:latin typeface="Arial"/>
                <a:ea typeface="Arial"/>
                <a:cs typeface="Arial"/>
                <a:sym typeface="Arial"/>
              </a:endParaRPr>
            </a:p>
          </p:txBody>
        </p:sp>
        <p:cxnSp>
          <p:nvCxnSpPr>
            <p:cNvPr id="333" name="Google Shape;333;p15"/>
            <p:cNvCxnSpPr/>
            <p:nvPr/>
          </p:nvCxnSpPr>
          <p:spPr>
            <a:xfrm>
              <a:off x="747813" y="2443250"/>
              <a:ext cx="0" cy="2418657"/>
            </a:xfrm>
            <a:prstGeom prst="straightConnector1">
              <a:avLst/>
            </a:prstGeom>
            <a:noFill/>
            <a:ln w="57150" cap="flat" cmpd="sng">
              <a:solidFill>
                <a:srgbClr val="019FDF"/>
              </a:solidFill>
              <a:prstDash val="solid"/>
              <a:round/>
              <a:headEnd type="none" w="sm" len="sm"/>
              <a:tailEnd type="none" w="sm" len="sm"/>
            </a:ln>
          </p:spPr>
        </p:cxnSp>
      </p:grpSp>
      <p:pic>
        <p:nvPicPr>
          <p:cNvPr id="334" name="Google Shape;334;p15"/>
          <p:cNvPicPr preferRelativeResize="0"/>
          <p:nvPr/>
        </p:nvPicPr>
        <p:blipFill rotWithShape="1">
          <a:blip r:embed="rId15">
            <a:alphaModFix/>
          </a:blip>
          <a:srcRect/>
          <a:stretch/>
        </p:blipFill>
        <p:spPr>
          <a:xfrm>
            <a:off x="2131813" y="4061850"/>
            <a:ext cx="917461" cy="308595"/>
          </a:xfrm>
          <a:prstGeom prst="rect">
            <a:avLst/>
          </a:prstGeom>
          <a:noFill/>
          <a:ln>
            <a:noFill/>
          </a:ln>
        </p:spPr>
      </p:pic>
      <p:pic>
        <p:nvPicPr>
          <p:cNvPr id="335" name="Google Shape;335;p15"/>
          <p:cNvPicPr preferRelativeResize="0"/>
          <p:nvPr/>
        </p:nvPicPr>
        <p:blipFill rotWithShape="1">
          <a:blip r:embed="rId16">
            <a:alphaModFix/>
          </a:blip>
          <a:srcRect/>
          <a:stretch/>
        </p:blipFill>
        <p:spPr>
          <a:xfrm>
            <a:off x="4612276" y="4056616"/>
            <a:ext cx="891015" cy="319062"/>
          </a:xfrm>
          <a:prstGeom prst="rect">
            <a:avLst/>
          </a:prstGeom>
          <a:noFill/>
          <a:ln>
            <a:noFill/>
          </a:ln>
        </p:spPr>
      </p:pic>
      <p:pic>
        <p:nvPicPr>
          <p:cNvPr id="336" name="Google Shape;336;p15" descr="テキスト&#10;&#10;自動的に生成された説明"/>
          <p:cNvPicPr preferRelativeResize="0"/>
          <p:nvPr/>
        </p:nvPicPr>
        <p:blipFill rotWithShape="1">
          <a:blip r:embed="rId17">
            <a:alphaModFix/>
          </a:blip>
          <a:srcRect/>
          <a:stretch/>
        </p:blipFill>
        <p:spPr>
          <a:xfrm>
            <a:off x="3387853" y="2896668"/>
            <a:ext cx="882322" cy="384253"/>
          </a:xfrm>
          <a:prstGeom prst="rect">
            <a:avLst/>
          </a:prstGeom>
          <a:noFill/>
          <a:ln>
            <a:noFill/>
          </a:ln>
        </p:spPr>
      </p:pic>
      <p:pic>
        <p:nvPicPr>
          <p:cNvPr id="337" name="Google Shape;337;p15"/>
          <p:cNvPicPr preferRelativeResize="0"/>
          <p:nvPr/>
        </p:nvPicPr>
        <p:blipFill rotWithShape="1">
          <a:blip r:embed="rId18">
            <a:alphaModFix/>
          </a:blip>
          <a:srcRect/>
          <a:stretch/>
        </p:blipFill>
        <p:spPr>
          <a:xfrm>
            <a:off x="4503103" y="2745855"/>
            <a:ext cx="1123475" cy="706767"/>
          </a:xfrm>
          <a:prstGeom prst="rect">
            <a:avLst/>
          </a:prstGeom>
          <a:noFill/>
          <a:ln>
            <a:noFill/>
          </a:ln>
        </p:spPr>
      </p:pic>
      <p:pic>
        <p:nvPicPr>
          <p:cNvPr id="338" name="Google Shape;338;p15"/>
          <p:cNvPicPr preferRelativeResize="0"/>
          <p:nvPr/>
        </p:nvPicPr>
        <p:blipFill rotWithShape="1">
          <a:blip r:embed="rId19">
            <a:alphaModFix/>
          </a:blip>
          <a:srcRect/>
          <a:stretch/>
        </p:blipFill>
        <p:spPr>
          <a:xfrm>
            <a:off x="7146637" y="4024426"/>
            <a:ext cx="760744" cy="383443"/>
          </a:xfrm>
          <a:prstGeom prst="rect">
            <a:avLst/>
          </a:prstGeom>
          <a:noFill/>
          <a:ln>
            <a:noFill/>
          </a:ln>
        </p:spPr>
      </p:pic>
      <p:sp>
        <p:nvSpPr>
          <p:cNvPr id="339" name="Google Shape;339;p15"/>
          <p:cNvSpPr/>
          <p:nvPr/>
        </p:nvSpPr>
        <p:spPr>
          <a:xfrm rot="10800000">
            <a:off x="309547" y="4924177"/>
            <a:ext cx="377841" cy="1039876"/>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txBox="1"/>
          <p:nvPr/>
        </p:nvSpPr>
        <p:spPr>
          <a:xfrm rot="-5400000">
            <a:off x="-3048" y="5273637"/>
            <a:ext cx="1002987" cy="340952"/>
          </a:xfrm>
          <a:prstGeom prst="rect">
            <a:avLst/>
          </a:prstGeom>
          <a:noFill/>
          <a:ln>
            <a:noFill/>
          </a:ln>
        </p:spPr>
        <p:txBody>
          <a:bodyPr spcFirstLastPara="1" vert="eaVert" wrap="square" lIns="72000" tIns="72000" rIns="36000" bIns="72000" anchor="ctr" anchorCtr="0">
            <a:noAutofit/>
          </a:bodyPr>
          <a:lstStyle/>
          <a:p>
            <a:pPr marL="0" marR="0" lvl="0" indent="0" algn="ctr" rtl="0">
              <a:spcBef>
                <a:spcPts val="0"/>
              </a:spcBef>
              <a:spcAft>
                <a:spcPts val="0"/>
              </a:spcAft>
              <a:buNone/>
            </a:pPr>
            <a:r>
              <a:rPr lang="ja-JP" sz="1000" dirty="0">
                <a:solidFill>
                  <a:srgbClr val="019FDF"/>
                </a:solidFill>
                <a:latin typeface="Arial"/>
                <a:ea typeface="Arial"/>
                <a:cs typeface="Arial"/>
                <a:sym typeface="Arial"/>
              </a:rPr>
              <a:t>協力機関</a:t>
            </a:r>
            <a:endParaRPr sz="800" dirty="0">
              <a:solidFill>
                <a:srgbClr val="019FDF"/>
              </a:solidFill>
              <a:latin typeface="Arial"/>
              <a:ea typeface="Arial"/>
              <a:cs typeface="Arial"/>
              <a:sym typeface="Arial"/>
            </a:endParaRPr>
          </a:p>
        </p:txBody>
      </p:sp>
      <p:sp>
        <p:nvSpPr>
          <p:cNvPr id="341" name="Google Shape;341;p15"/>
          <p:cNvSpPr/>
          <p:nvPr/>
        </p:nvSpPr>
        <p:spPr>
          <a:xfrm>
            <a:off x="857951" y="4924177"/>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cxnSp>
        <p:nvCxnSpPr>
          <p:cNvPr id="342" name="Google Shape;342;p15"/>
          <p:cNvCxnSpPr/>
          <p:nvPr/>
        </p:nvCxnSpPr>
        <p:spPr>
          <a:xfrm>
            <a:off x="698799" y="4924177"/>
            <a:ext cx="0" cy="1039876"/>
          </a:xfrm>
          <a:prstGeom prst="straightConnector1">
            <a:avLst/>
          </a:prstGeom>
          <a:noFill/>
          <a:ln w="57150" cap="flat" cmpd="sng">
            <a:solidFill>
              <a:srgbClr val="019FDF"/>
            </a:solidFill>
            <a:prstDash val="solid"/>
            <a:round/>
            <a:headEnd type="none" w="sm" len="sm"/>
            <a:tailEnd type="none" w="sm" len="sm"/>
          </a:ln>
        </p:spPr>
      </p:cxnSp>
      <p:pic>
        <p:nvPicPr>
          <p:cNvPr id="343" name="Google Shape;343;p15" descr="ロゴ&#10;&#10;中程度の精度で自動的に生成された説明"/>
          <p:cNvPicPr preferRelativeResize="0"/>
          <p:nvPr/>
        </p:nvPicPr>
        <p:blipFill rotWithShape="1">
          <a:blip r:embed="rId20">
            <a:alphaModFix/>
          </a:blip>
          <a:srcRect/>
          <a:stretch/>
        </p:blipFill>
        <p:spPr>
          <a:xfrm>
            <a:off x="973937" y="5066841"/>
            <a:ext cx="807903" cy="754043"/>
          </a:xfrm>
          <a:prstGeom prst="rect">
            <a:avLst/>
          </a:prstGeom>
          <a:noFill/>
          <a:ln>
            <a:noFill/>
          </a:ln>
        </p:spPr>
      </p:pic>
      <p:sp>
        <p:nvSpPr>
          <p:cNvPr id="344" name="Google Shape;344;p15"/>
          <p:cNvSpPr/>
          <p:nvPr/>
        </p:nvSpPr>
        <p:spPr>
          <a:xfrm>
            <a:off x="9457026" y="3696214"/>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pic>
        <p:nvPicPr>
          <p:cNvPr id="345" name="Google Shape;345;p15" descr="アイコン&#10;&#10;自動的に生成された説明"/>
          <p:cNvPicPr preferRelativeResize="0"/>
          <p:nvPr/>
        </p:nvPicPr>
        <p:blipFill rotWithShape="1">
          <a:blip r:embed="rId21">
            <a:alphaModFix/>
          </a:blip>
          <a:srcRect/>
          <a:stretch/>
        </p:blipFill>
        <p:spPr>
          <a:xfrm>
            <a:off x="5805311" y="3019900"/>
            <a:ext cx="983338" cy="156538"/>
          </a:xfrm>
          <a:prstGeom prst="rect">
            <a:avLst/>
          </a:prstGeom>
          <a:noFill/>
          <a:ln>
            <a:noFill/>
          </a:ln>
        </p:spPr>
      </p:pic>
      <p:pic>
        <p:nvPicPr>
          <p:cNvPr id="346" name="Google Shape;346;p15"/>
          <p:cNvPicPr preferRelativeResize="0"/>
          <p:nvPr/>
        </p:nvPicPr>
        <p:blipFill rotWithShape="1">
          <a:blip r:embed="rId22">
            <a:alphaModFix/>
          </a:blip>
          <a:srcRect/>
          <a:stretch/>
        </p:blipFill>
        <p:spPr>
          <a:xfrm>
            <a:off x="9732390" y="3942678"/>
            <a:ext cx="498222" cy="546439"/>
          </a:xfrm>
          <a:prstGeom prst="rect">
            <a:avLst/>
          </a:prstGeom>
          <a:noFill/>
          <a:ln>
            <a:noFill/>
          </a:ln>
        </p:spPr>
      </p:pic>
      <p:sp>
        <p:nvSpPr>
          <p:cNvPr id="347" name="Google Shape;347;p15"/>
          <p:cNvSpPr/>
          <p:nvPr/>
        </p:nvSpPr>
        <p:spPr>
          <a:xfrm>
            <a:off x="10720054" y="2583406"/>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pic>
        <p:nvPicPr>
          <p:cNvPr id="348" name="Google Shape;348;p15" descr="図形&#10;&#10;低い精度で自動的に生成された説明"/>
          <p:cNvPicPr preferRelativeResize="0"/>
          <p:nvPr/>
        </p:nvPicPr>
        <p:blipFill rotWithShape="1">
          <a:blip r:embed="rId23">
            <a:alphaModFix/>
          </a:blip>
          <a:srcRect/>
          <a:stretch/>
        </p:blipFill>
        <p:spPr>
          <a:xfrm>
            <a:off x="10801214" y="2660514"/>
            <a:ext cx="885648" cy="885648"/>
          </a:xfrm>
          <a:prstGeom prst="rect">
            <a:avLst/>
          </a:prstGeom>
          <a:noFill/>
          <a:ln>
            <a:noFill/>
          </a:ln>
        </p:spPr>
      </p:pic>
      <p:pic>
        <p:nvPicPr>
          <p:cNvPr id="349" name="Google Shape;349;p15"/>
          <p:cNvPicPr preferRelativeResize="0"/>
          <p:nvPr/>
        </p:nvPicPr>
        <p:blipFill rotWithShape="1">
          <a:blip r:embed="rId24">
            <a:alphaModFix/>
          </a:blip>
          <a:srcRect/>
          <a:stretch/>
        </p:blipFill>
        <p:spPr>
          <a:xfrm>
            <a:off x="9542842" y="2951591"/>
            <a:ext cx="856576" cy="293156"/>
          </a:xfrm>
          <a:prstGeom prst="rect">
            <a:avLst/>
          </a:prstGeom>
          <a:noFill/>
          <a:ln>
            <a:noFill/>
          </a:ln>
        </p:spPr>
      </p:pic>
      <p:pic>
        <p:nvPicPr>
          <p:cNvPr id="350" name="Google Shape;350;p15"/>
          <p:cNvPicPr preferRelativeResize="0"/>
          <p:nvPr/>
        </p:nvPicPr>
        <p:blipFill rotWithShape="1">
          <a:blip r:embed="rId25">
            <a:alphaModFix/>
          </a:blip>
          <a:srcRect/>
          <a:stretch/>
        </p:blipFill>
        <p:spPr>
          <a:xfrm>
            <a:off x="7155279" y="2944586"/>
            <a:ext cx="699443" cy="309301"/>
          </a:xfrm>
          <a:prstGeom prst="rect">
            <a:avLst/>
          </a:prstGeom>
          <a:noFill/>
          <a:ln>
            <a:noFill/>
          </a:ln>
        </p:spPr>
      </p:pic>
      <p:pic>
        <p:nvPicPr>
          <p:cNvPr id="351" name="Google Shape;351;p15" descr="テキスト&#10;&#10;自動的に生成された説明"/>
          <p:cNvPicPr preferRelativeResize="0"/>
          <p:nvPr/>
        </p:nvPicPr>
        <p:blipFill rotWithShape="1">
          <a:blip r:embed="rId26">
            <a:alphaModFix/>
          </a:blip>
          <a:srcRect/>
          <a:stretch/>
        </p:blipFill>
        <p:spPr>
          <a:xfrm>
            <a:off x="8273416" y="2986521"/>
            <a:ext cx="921217" cy="225431"/>
          </a:xfrm>
          <a:prstGeom prst="rect">
            <a:avLst/>
          </a:prstGeom>
          <a:noFill/>
          <a:ln>
            <a:noFill/>
          </a:ln>
        </p:spPr>
      </p:pic>
      <p:sp>
        <p:nvSpPr>
          <p:cNvPr id="352" name="Google Shape;352;p15"/>
          <p:cNvSpPr/>
          <p:nvPr/>
        </p:nvSpPr>
        <p:spPr>
          <a:xfrm>
            <a:off x="8235590" y="1351246"/>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grpSp>
        <p:nvGrpSpPr>
          <p:cNvPr id="353" name="Google Shape;353;p15"/>
          <p:cNvGrpSpPr/>
          <p:nvPr/>
        </p:nvGrpSpPr>
        <p:grpSpPr>
          <a:xfrm>
            <a:off x="8316588" y="1714211"/>
            <a:ext cx="987772" cy="313945"/>
            <a:chOff x="7370877" y="4305234"/>
            <a:chExt cx="1325101" cy="421159"/>
          </a:xfrm>
        </p:grpSpPr>
        <p:pic>
          <p:nvPicPr>
            <p:cNvPr id="354" name="Google Shape;354;p15" descr="アイコン&#10;&#10;自動的に生成された説明"/>
            <p:cNvPicPr preferRelativeResize="0"/>
            <p:nvPr/>
          </p:nvPicPr>
          <p:blipFill rotWithShape="1">
            <a:blip r:embed="rId27">
              <a:alphaModFix/>
            </a:blip>
            <a:srcRect/>
            <a:stretch/>
          </p:blipFill>
          <p:spPr>
            <a:xfrm>
              <a:off x="7370877" y="4305234"/>
              <a:ext cx="457623" cy="421159"/>
            </a:xfrm>
            <a:prstGeom prst="rect">
              <a:avLst/>
            </a:prstGeom>
            <a:noFill/>
            <a:ln>
              <a:noFill/>
            </a:ln>
          </p:spPr>
        </p:pic>
        <p:sp>
          <p:nvSpPr>
            <p:cNvPr id="355" name="Google Shape;355;p15"/>
            <p:cNvSpPr txBox="1"/>
            <p:nvPr/>
          </p:nvSpPr>
          <p:spPr>
            <a:xfrm>
              <a:off x="7828500" y="4380849"/>
              <a:ext cx="867478" cy="295219"/>
            </a:xfrm>
            <a:prstGeom prst="rect">
              <a:avLst/>
            </a:prstGeom>
            <a:noFill/>
            <a:ln>
              <a:noFill/>
            </a:ln>
          </p:spPr>
          <p:txBody>
            <a:bodyPr spcFirstLastPara="1" wrap="square" lIns="72000" tIns="36000" rIns="72000" bIns="36000" anchor="ctr" anchorCtr="0">
              <a:spAutoFit/>
            </a:bodyPr>
            <a:lstStyle/>
            <a:p>
              <a:pPr marL="0" marR="0" lvl="0" indent="0" algn="l" rtl="0">
                <a:spcBef>
                  <a:spcPts val="0"/>
                </a:spcBef>
                <a:spcAft>
                  <a:spcPts val="0"/>
                </a:spcAft>
                <a:buNone/>
              </a:pPr>
              <a:r>
                <a:rPr lang="ja-JP" sz="800">
                  <a:solidFill>
                    <a:schemeClr val="dk1"/>
                  </a:solidFill>
                  <a:latin typeface="Arial"/>
                  <a:ea typeface="Arial"/>
                  <a:cs typeface="Arial"/>
                  <a:sym typeface="Arial"/>
                </a:rPr>
                <a:t>養父市</a:t>
              </a:r>
              <a:endParaRPr sz="800">
                <a:solidFill>
                  <a:schemeClr val="dk1"/>
                </a:solidFill>
                <a:latin typeface="Arial"/>
                <a:ea typeface="Arial"/>
                <a:cs typeface="Arial"/>
                <a:sym typeface="Arial"/>
              </a:endParaRPr>
            </a:p>
          </p:txBody>
        </p:sp>
      </p:grpSp>
      <p:sp>
        <p:nvSpPr>
          <p:cNvPr id="356" name="Google Shape;356;p15"/>
          <p:cNvSpPr/>
          <p:nvPr/>
        </p:nvSpPr>
        <p:spPr>
          <a:xfrm>
            <a:off x="2085394" y="1351246"/>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pic>
        <p:nvPicPr>
          <p:cNvPr id="357" name="Google Shape;357;p15" descr="ロゴ, 会社名&#10;&#10;自動的に生成された説明"/>
          <p:cNvPicPr preferRelativeResize="0"/>
          <p:nvPr/>
        </p:nvPicPr>
        <p:blipFill rotWithShape="1">
          <a:blip r:embed="rId28">
            <a:alphaModFix/>
          </a:blip>
          <a:srcRect/>
          <a:stretch/>
        </p:blipFill>
        <p:spPr>
          <a:xfrm>
            <a:off x="2354918" y="1549949"/>
            <a:ext cx="495832" cy="660554"/>
          </a:xfrm>
          <a:prstGeom prst="rect">
            <a:avLst/>
          </a:prstGeom>
          <a:noFill/>
          <a:ln>
            <a:noFill/>
          </a:ln>
        </p:spPr>
      </p:pic>
      <p:pic>
        <p:nvPicPr>
          <p:cNvPr id="358" name="Google Shape;358;p15" descr="ロゴ, 会社名&#10;&#10;自動的に生成された説明"/>
          <p:cNvPicPr preferRelativeResize="0"/>
          <p:nvPr/>
        </p:nvPicPr>
        <p:blipFill rotWithShape="1">
          <a:blip r:embed="rId29">
            <a:alphaModFix/>
          </a:blip>
          <a:srcRect/>
          <a:stretch/>
        </p:blipFill>
        <p:spPr>
          <a:xfrm>
            <a:off x="7132928" y="1467864"/>
            <a:ext cx="755745" cy="742639"/>
          </a:xfrm>
          <a:prstGeom prst="rect">
            <a:avLst/>
          </a:prstGeom>
          <a:noFill/>
          <a:ln>
            <a:noFill/>
          </a:ln>
        </p:spPr>
      </p:pic>
      <p:sp>
        <p:nvSpPr>
          <p:cNvPr id="359" name="Google Shape;359;p15"/>
          <p:cNvSpPr/>
          <p:nvPr/>
        </p:nvSpPr>
        <p:spPr>
          <a:xfrm>
            <a:off x="2082896" y="4924177"/>
            <a:ext cx="1039876" cy="1039876"/>
          </a:xfrm>
          <a:prstGeom prst="roundRect">
            <a:avLst>
              <a:gd name="adj" fmla="val 5980"/>
            </a:avLst>
          </a:prstGeom>
          <a:solidFill>
            <a:schemeClr val="lt1"/>
          </a:solidFill>
          <a:ln>
            <a:noFill/>
          </a:ln>
          <a:effectLst>
            <a:outerShdw blurRad="50800" dist="38100" dir="2700000" algn="tl" rotWithShape="0">
              <a:srgbClr val="000000">
                <a:alpha val="40000"/>
              </a:srgbClr>
            </a:outerShdw>
          </a:effectLst>
        </p:spPr>
        <p:txBody>
          <a:bodyPr spcFirstLastPara="1" wrap="square" lIns="72000" tIns="72000" rIns="36000" bIns="72000" anchor="ctr" anchorCtr="0">
            <a:noAutofit/>
          </a:bodyPr>
          <a:lstStyle/>
          <a:p>
            <a:pPr marL="171450" marR="0" lvl="0" indent="-107950" algn="l" rtl="0">
              <a:spcBef>
                <a:spcPts val="0"/>
              </a:spcBef>
              <a:spcAft>
                <a:spcPts val="0"/>
              </a:spcAft>
              <a:buClr>
                <a:schemeClr val="dk1"/>
              </a:buClr>
              <a:buSzPts val="1000"/>
              <a:buFont typeface="Arial"/>
              <a:buNone/>
            </a:pPr>
            <a:endParaRPr sz="1000">
              <a:solidFill>
                <a:srgbClr val="595959"/>
              </a:solidFill>
              <a:latin typeface="Arial"/>
              <a:ea typeface="Arial"/>
              <a:cs typeface="Arial"/>
              <a:sym typeface="Arial"/>
            </a:endParaRPr>
          </a:p>
        </p:txBody>
      </p:sp>
      <p:pic>
        <p:nvPicPr>
          <p:cNvPr id="360" name="Google Shape;360;p15"/>
          <p:cNvPicPr preferRelativeResize="0"/>
          <p:nvPr/>
        </p:nvPicPr>
        <p:blipFill rotWithShape="1">
          <a:blip r:embed="rId30">
            <a:alphaModFix/>
          </a:blip>
          <a:srcRect/>
          <a:stretch/>
        </p:blipFill>
        <p:spPr>
          <a:xfrm>
            <a:off x="2242579" y="5046080"/>
            <a:ext cx="720510" cy="795563"/>
          </a:xfrm>
          <a:prstGeom prst="rect">
            <a:avLst/>
          </a:prstGeom>
          <a:noFill/>
          <a:ln>
            <a:noFill/>
          </a:ln>
        </p:spPr>
      </p:pic>
      <p:sp>
        <p:nvSpPr>
          <p:cNvPr id="361" name="Google Shape;361;p15"/>
          <p:cNvSpPr txBox="1"/>
          <p:nvPr/>
        </p:nvSpPr>
        <p:spPr>
          <a:xfrm>
            <a:off x="5769709" y="5174560"/>
            <a:ext cx="5979771" cy="1221715"/>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600"/>
              <a:buFont typeface="Arial"/>
              <a:buNone/>
            </a:pPr>
            <a:r>
              <a:rPr lang="ja-JP" sz="3600" b="0">
                <a:solidFill>
                  <a:schemeClr val="dk1"/>
                </a:solidFill>
                <a:latin typeface="Arial"/>
                <a:ea typeface="Arial"/>
                <a:cs typeface="Arial"/>
                <a:sym typeface="Arial"/>
              </a:rPr>
              <a:t>9 </a:t>
            </a:r>
            <a:r>
              <a:rPr lang="ja-JP" sz="2400" b="0">
                <a:solidFill>
                  <a:schemeClr val="dk1"/>
                </a:solidFill>
                <a:latin typeface="Arial"/>
                <a:ea typeface="Arial"/>
                <a:cs typeface="Arial"/>
                <a:sym typeface="Arial"/>
              </a:rPr>
              <a:t>自治体 / </a:t>
            </a:r>
            <a:r>
              <a:rPr lang="ja-JP" sz="3600" b="0">
                <a:solidFill>
                  <a:schemeClr val="dk1"/>
                </a:solidFill>
                <a:latin typeface="Arial"/>
                <a:ea typeface="Arial"/>
                <a:cs typeface="Arial"/>
                <a:sym typeface="Arial"/>
              </a:rPr>
              <a:t>17 </a:t>
            </a:r>
            <a:r>
              <a:rPr lang="ja-JP" sz="2400" b="0">
                <a:solidFill>
                  <a:schemeClr val="dk1"/>
                </a:solidFill>
                <a:latin typeface="Arial"/>
                <a:ea typeface="Arial"/>
                <a:cs typeface="Arial"/>
                <a:sym typeface="Arial"/>
              </a:rPr>
              <a:t>法人 / </a:t>
            </a:r>
            <a:r>
              <a:rPr lang="ja-JP" sz="3600" b="0">
                <a:solidFill>
                  <a:schemeClr val="dk1"/>
                </a:solidFill>
                <a:latin typeface="Arial"/>
                <a:ea typeface="Arial"/>
                <a:cs typeface="Arial"/>
                <a:sym typeface="Arial"/>
              </a:rPr>
              <a:t>2 </a:t>
            </a:r>
            <a:r>
              <a:rPr lang="ja-JP" sz="2400" b="0">
                <a:solidFill>
                  <a:schemeClr val="dk1"/>
                </a:solidFill>
                <a:latin typeface="Arial"/>
                <a:ea typeface="Arial"/>
                <a:cs typeface="Arial"/>
                <a:sym typeface="Arial"/>
              </a:rPr>
              <a:t>団体</a:t>
            </a:r>
            <a:endParaRPr sz="2400" b="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6"/>
          <p:cNvSpPr txBox="1">
            <a:spLocks noGrp="1"/>
          </p:cNvSpPr>
          <p:nvPr>
            <p:ph type="title"/>
          </p:nvPr>
        </p:nvSpPr>
        <p:spPr>
          <a:xfrm>
            <a:off x="452283" y="369000"/>
            <a:ext cx="11287435" cy="27003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2400"/>
              <a:buFont typeface="Arial"/>
              <a:buNone/>
            </a:pPr>
            <a:r>
              <a:rPr lang="ja-JP"/>
              <a:t>先駆者たちの紹介</a:t>
            </a:r>
            <a:endParaRPr/>
          </a:p>
        </p:txBody>
      </p:sp>
      <p:sp>
        <p:nvSpPr>
          <p:cNvPr id="367" name="Google Shape;367;p16"/>
          <p:cNvSpPr/>
          <p:nvPr/>
        </p:nvSpPr>
        <p:spPr>
          <a:xfrm>
            <a:off x="452283" y="871000"/>
            <a:ext cx="11287435" cy="491769"/>
          </a:xfrm>
          <a:prstGeom prst="roundRect">
            <a:avLst>
              <a:gd name="adj" fmla="val 16667"/>
            </a:avLst>
          </a:prstGeom>
          <a:solidFill>
            <a:srgbClr val="F2F2F2"/>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600">
                <a:solidFill>
                  <a:schemeClr val="dk1"/>
                </a:solidFill>
                <a:latin typeface="Arial"/>
                <a:ea typeface="Arial"/>
                <a:cs typeface="Arial"/>
                <a:sym typeface="Arial"/>
              </a:rPr>
              <a:t>NOROSIスタートアップハブを駆け抜けている先駆者のみなさんの様子を一部ご紹介</a:t>
            </a:r>
            <a:endParaRPr/>
          </a:p>
        </p:txBody>
      </p:sp>
      <p:sp>
        <p:nvSpPr>
          <p:cNvPr id="368" name="Google Shape;368;p16"/>
          <p:cNvSpPr/>
          <p:nvPr/>
        </p:nvSpPr>
        <p:spPr>
          <a:xfrm>
            <a:off x="452283" y="3182575"/>
            <a:ext cx="3666516" cy="706342"/>
          </a:xfrm>
          <a:prstGeom prst="rect">
            <a:avLst/>
          </a:prstGeom>
          <a:solidFill>
            <a:srgbClr val="FFD400">
              <a:alpha val="49803"/>
            </a:srgbClr>
          </a:solidFill>
          <a:ln w="28575" cap="flat" cmpd="sng">
            <a:solidFill>
              <a:srgbClr val="FFD400"/>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優れたエンジニアや専門職のスキル保持者など</a:t>
            </a:r>
            <a:endParaRPr sz="1200">
              <a:solidFill>
                <a:schemeClr val="dk1"/>
              </a:solidFill>
              <a:latin typeface="Arial"/>
              <a:ea typeface="Arial"/>
              <a:cs typeface="Arial"/>
              <a:sym typeface="Arial"/>
            </a:endParaRPr>
          </a:p>
          <a:p>
            <a:pPr marL="0" marR="0" lvl="0" indent="0" algn="ctr" rtl="0">
              <a:spcBef>
                <a:spcPts val="300"/>
              </a:spcBef>
              <a:spcAft>
                <a:spcPts val="0"/>
              </a:spcAft>
              <a:buNone/>
            </a:pPr>
            <a:r>
              <a:rPr lang="ja-JP" sz="1200">
                <a:solidFill>
                  <a:schemeClr val="dk1"/>
                </a:solidFill>
                <a:latin typeface="Arial"/>
                <a:ea typeface="Arial"/>
                <a:cs typeface="Arial"/>
                <a:sym typeface="Arial"/>
              </a:rPr>
              <a:t>周囲から見つけにくい</a:t>
            </a:r>
            <a:r>
              <a:rPr lang="ja-JP" sz="1400">
                <a:solidFill>
                  <a:schemeClr val="dk1"/>
                </a:solidFill>
                <a:latin typeface="Arial"/>
                <a:ea typeface="Arial"/>
                <a:cs typeface="Arial"/>
                <a:sym typeface="Arial"/>
              </a:rPr>
              <a:t>サポーターとの出会い</a:t>
            </a:r>
            <a:endParaRPr sz="1200">
              <a:solidFill>
                <a:schemeClr val="dk1"/>
              </a:solidFill>
              <a:latin typeface="Arial"/>
              <a:ea typeface="Arial"/>
              <a:cs typeface="Arial"/>
              <a:sym typeface="Arial"/>
            </a:endParaRPr>
          </a:p>
        </p:txBody>
      </p:sp>
      <p:sp>
        <p:nvSpPr>
          <p:cNvPr id="369" name="Google Shape;369;p16"/>
          <p:cNvSpPr/>
          <p:nvPr/>
        </p:nvSpPr>
        <p:spPr>
          <a:xfrm>
            <a:off x="4262742" y="3182575"/>
            <a:ext cx="3666516" cy="706342"/>
          </a:xfrm>
          <a:prstGeom prst="rect">
            <a:avLst/>
          </a:prstGeom>
          <a:solidFill>
            <a:srgbClr val="FFD400">
              <a:alpha val="49803"/>
            </a:srgbClr>
          </a:solidFill>
          <a:ln w="28575" cap="flat" cmpd="sng">
            <a:solidFill>
              <a:srgbClr val="FFD400"/>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クリエイティブ・事業計画・資金調達など</a:t>
            </a:r>
            <a:endParaRPr sz="1200">
              <a:solidFill>
                <a:schemeClr val="dk1"/>
              </a:solidFill>
              <a:latin typeface="Arial"/>
              <a:ea typeface="Arial"/>
              <a:cs typeface="Arial"/>
              <a:sym typeface="Arial"/>
            </a:endParaRPr>
          </a:p>
          <a:p>
            <a:pPr marL="0" marR="0" lvl="0" indent="0" algn="ctr" rtl="0">
              <a:spcBef>
                <a:spcPts val="300"/>
              </a:spcBef>
              <a:spcAft>
                <a:spcPts val="0"/>
              </a:spcAft>
              <a:buNone/>
            </a:pPr>
            <a:r>
              <a:rPr lang="ja-JP" sz="1200">
                <a:solidFill>
                  <a:schemeClr val="dk1"/>
                </a:solidFill>
                <a:latin typeface="Arial"/>
                <a:ea typeface="Arial"/>
                <a:cs typeface="Arial"/>
                <a:sym typeface="Arial"/>
              </a:rPr>
              <a:t>さまざまな知識を習得できる</a:t>
            </a:r>
            <a:r>
              <a:rPr lang="ja-JP" sz="1400">
                <a:solidFill>
                  <a:schemeClr val="dk1"/>
                </a:solidFill>
                <a:latin typeface="Arial"/>
                <a:ea typeface="Arial"/>
                <a:cs typeface="Arial"/>
                <a:sym typeface="Arial"/>
              </a:rPr>
              <a:t>セミナーの受講</a:t>
            </a:r>
            <a:endParaRPr sz="1200">
              <a:solidFill>
                <a:schemeClr val="dk1"/>
              </a:solidFill>
              <a:latin typeface="Arial"/>
              <a:ea typeface="Arial"/>
              <a:cs typeface="Arial"/>
              <a:sym typeface="Arial"/>
            </a:endParaRPr>
          </a:p>
        </p:txBody>
      </p:sp>
      <p:sp>
        <p:nvSpPr>
          <p:cNvPr id="370" name="Google Shape;370;p16"/>
          <p:cNvSpPr/>
          <p:nvPr/>
        </p:nvSpPr>
        <p:spPr>
          <a:xfrm>
            <a:off x="8073202" y="3182575"/>
            <a:ext cx="3666516" cy="706342"/>
          </a:xfrm>
          <a:prstGeom prst="rect">
            <a:avLst/>
          </a:prstGeom>
          <a:solidFill>
            <a:srgbClr val="FFD400">
              <a:alpha val="49803"/>
            </a:srgbClr>
          </a:solidFill>
          <a:ln w="28575" cap="flat" cmpd="sng">
            <a:solidFill>
              <a:srgbClr val="FFD400"/>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ピッチイベントへの出場による</a:t>
            </a:r>
            <a:endParaRPr sz="1200">
              <a:solidFill>
                <a:schemeClr val="dk1"/>
              </a:solidFill>
              <a:latin typeface="Arial"/>
              <a:ea typeface="Arial"/>
              <a:cs typeface="Arial"/>
              <a:sym typeface="Arial"/>
            </a:endParaRPr>
          </a:p>
          <a:p>
            <a:pPr marL="0" marR="0" lvl="0" indent="0" algn="ctr" rtl="0">
              <a:spcBef>
                <a:spcPts val="300"/>
              </a:spcBef>
              <a:spcAft>
                <a:spcPts val="0"/>
              </a:spcAft>
              <a:buNone/>
            </a:pPr>
            <a:r>
              <a:rPr lang="ja-JP" sz="1200">
                <a:solidFill>
                  <a:schemeClr val="dk1"/>
                </a:solidFill>
                <a:latin typeface="Arial"/>
                <a:ea typeface="Arial"/>
                <a:cs typeface="Arial"/>
                <a:sym typeface="Arial"/>
              </a:rPr>
              <a:t>加盟自治体・企業へ対しての</a:t>
            </a:r>
            <a:r>
              <a:rPr lang="ja-JP" sz="1400">
                <a:solidFill>
                  <a:schemeClr val="dk1"/>
                </a:solidFill>
                <a:latin typeface="Arial"/>
                <a:ea typeface="Arial"/>
                <a:cs typeface="Arial"/>
                <a:sym typeface="Arial"/>
              </a:rPr>
              <a:t>協業アピール</a:t>
            </a:r>
            <a:endParaRPr sz="1200">
              <a:solidFill>
                <a:schemeClr val="dk1"/>
              </a:solidFill>
              <a:latin typeface="Arial"/>
              <a:ea typeface="Arial"/>
              <a:cs typeface="Arial"/>
              <a:sym typeface="Arial"/>
            </a:endParaRPr>
          </a:p>
        </p:txBody>
      </p:sp>
      <p:sp>
        <p:nvSpPr>
          <p:cNvPr id="371" name="Google Shape;371;p16"/>
          <p:cNvSpPr/>
          <p:nvPr/>
        </p:nvSpPr>
        <p:spPr>
          <a:xfrm>
            <a:off x="4262742" y="4064089"/>
            <a:ext cx="3666516" cy="1505391"/>
          </a:xfrm>
          <a:prstGeom prst="rect">
            <a:avLst/>
          </a:prstGeom>
          <a:noFill/>
          <a:ln w="28575" cap="flat" cmpd="sng">
            <a:solidFill>
              <a:srgbClr val="7F7F7F"/>
            </a:solidFill>
            <a:prstDash val="solid"/>
            <a:round/>
            <a:headEnd type="none" w="sm" len="sm"/>
            <a:tailEnd type="none" w="sm" len="sm"/>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372" name="Google Shape;372;p16"/>
          <p:cNvSpPr/>
          <p:nvPr/>
        </p:nvSpPr>
        <p:spPr>
          <a:xfrm>
            <a:off x="452283" y="5707664"/>
            <a:ext cx="3666516" cy="706342"/>
          </a:xfrm>
          <a:prstGeom prst="rect">
            <a:avLst/>
          </a:prstGeom>
          <a:solidFill>
            <a:srgbClr val="FFD400">
              <a:alpha val="49803"/>
            </a:srgbClr>
          </a:solidFill>
          <a:ln w="28575" cap="flat" cmpd="sng">
            <a:solidFill>
              <a:srgbClr val="FFD400"/>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NOROSI以外の既存イベントや展示会への</a:t>
            </a:r>
            <a:endParaRPr sz="1200">
              <a:solidFill>
                <a:schemeClr val="dk1"/>
              </a:solidFill>
              <a:latin typeface="Arial"/>
              <a:ea typeface="Arial"/>
              <a:cs typeface="Arial"/>
              <a:sym typeface="Arial"/>
            </a:endParaRPr>
          </a:p>
          <a:p>
            <a:pPr marL="0" marR="0" lvl="0" indent="0" algn="ctr" rtl="0">
              <a:spcBef>
                <a:spcPts val="300"/>
              </a:spcBef>
              <a:spcAft>
                <a:spcPts val="0"/>
              </a:spcAft>
              <a:buNone/>
            </a:pPr>
            <a:r>
              <a:rPr lang="ja-JP" sz="1400">
                <a:solidFill>
                  <a:schemeClr val="dk1"/>
                </a:solidFill>
                <a:latin typeface="Arial"/>
                <a:ea typeface="Arial"/>
                <a:cs typeface="Arial"/>
                <a:sym typeface="Arial"/>
              </a:rPr>
              <a:t>無償出展・紹介</a:t>
            </a:r>
            <a:endParaRPr sz="1400">
              <a:solidFill>
                <a:schemeClr val="dk1"/>
              </a:solidFill>
              <a:latin typeface="Arial"/>
              <a:ea typeface="Arial"/>
              <a:cs typeface="Arial"/>
              <a:sym typeface="Arial"/>
            </a:endParaRPr>
          </a:p>
        </p:txBody>
      </p:sp>
      <p:sp>
        <p:nvSpPr>
          <p:cNvPr id="373" name="Google Shape;373;p16"/>
          <p:cNvSpPr/>
          <p:nvPr/>
        </p:nvSpPr>
        <p:spPr>
          <a:xfrm>
            <a:off x="4262742" y="5707664"/>
            <a:ext cx="3666516" cy="706342"/>
          </a:xfrm>
          <a:prstGeom prst="rect">
            <a:avLst/>
          </a:prstGeom>
          <a:solidFill>
            <a:srgbClr val="FFD400">
              <a:alpha val="49803"/>
            </a:srgbClr>
          </a:solidFill>
          <a:ln w="28575" cap="flat" cmpd="sng">
            <a:solidFill>
              <a:srgbClr val="FFD400"/>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400">
                <a:solidFill>
                  <a:schemeClr val="dk1"/>
                </a:solidFill>
                <a:latin typeface="Arial"/>
                <a:ea typeface="Arial"/>
                <a:cs typeface="Arial"/>
                <a:sym typeface="Arial"/>
              </a:rPr>
              <a:t>メディアへの紹介・掲載</a:t>
            </a:r>
            <a:endParaRPr sz="1400">
              <a:solidFill>
                <a:schemeClr val="dk1"/>
              </a:solidFill>
              <a:latin typeface="Arial"/>
              <a:ea typeface="Arial"/>
              <a:cs typeface="Arial"/>
              <a:sym typeface="Arial"/>
            </a:endParaRPr>
          </a:p>
          <a:p>
            <a:pPr marL="0" marR="0" lvl="0" indent="0" algn="ctr" rtl="0">
              <a:spcBef>
                <a:spcPts val="300"/>
              </a:spcBef>
              <a:spcAft>
                <a:spcPts val="0"/>
              </a:spcAft>
              <a:buNone/>
            </a:pPr>
            <a:r>
              <a:rPr lang="ja-JP" sz="1200">
                <a:solidFill>
                  <a:schemeClr val="dk1"/>
                </a:solidFill>
                <a:latin typeface="Arial"/>
                <a:ea typeface="Arial"/>
                <a:cs typeface="Arial"/>
                <a:sym typeface="Arial"/>
              </a:rPr>
              <a:t>認知度の向上</a:t>
            </a:r>
            <a:endParaRPr sz="1200">
              <a:solidFill>
                <a:schemeClr val="dk1"/>
              </a:solidFill>
              <a:latin typeface="Arial"/>
              <a:ea typeface="Arial"/>
              <a:cs typeface="Arial"/>
              <a:sym typeface="Arial"/>
            </a:endParaRPr>
          </a:p>
        </p:txBody>
      </p:sp>
      <p:sp>
        <p:nvSpPr>
          <p:cNvPr id="374" name="Google Shape;374;p16"/>
          <p:cNvSpPr/>
          <p:nvPr/>
        </p:nvSpPr>
        <p:spPr>
          <a:xfrm>
            <a:off x="8073202" y="5707664"/>
            <a:ext cx="3666516" cy="706342"/>
          </a:xfrm>
          <a:prstGeom prst="rect">
            <a:avLst/>
          </a:prstGeom>
          <a:solidFill>
            <a:srgbClr val="FFD400">
              <a:alpha val="49803"/>
            </a:srgbClr>
          </a:solidFill>
          <a:ln w="28575" cap="flat" cmpd="sng">
            <a:solidFill>
              <a:srgbClr val="FFD400"/>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法人化の支援や、具体的案件の発注</a:t>
            </a:r>
            <a:endParaRPr/>
          </a:p>
          <a:p>
            <a:pPr marL="0" marR="0" lvl="0" indent="0" algn="ctr" rtl="0">
              <a:spcBef>
                <a:spcPts val="300"/>
              </a:spcBef>
              <a:spcAft>
                <a:spcPts val="0"/>
              </a:spcAft>
              <a:buNone/>
            </a:pPr>
            <a:r>
              <a:rPr lang="ja-JP" sz="1400">
                <a:solidFill>
                  <a:schemeClr val="dk1"/>
                </a:solidFill>
                <a:latin typeface="Arial"/>
                <a:ea typeface="Arial"/>
                <a:cs typeface="Arial"/>
                <a:sym typeface="Arial"/>
              </a:rPr>
              <a:t>自治体・企業との連携実現　</a:t>
            </a:r>
            <a:r>
              <a:rPr lang="ja-JP" sz="1200">
                <a:solidFill>
                  <a:schemeClr val="dk1"/>
                </a:solidFill>
                <a:latin typeface="Arial"/>
                <a:ea typeface="Arial"/>
                <a:cs typeface="Arial"/>
                <a:sym typeface="Arial"/>
              </a:rPr>
              <a:t>ほか</a:t>
            </a:r>
            <a:endParaRPr sz="1200">
              <a:solidFill>
                <a:schemeClr val="dk1"/>
              </a:solidFill>
              <a:latin typeface="Arial"/>
              <a:ea typeface="Arial"/>
              <a:cs typeface="Arial"/>
              <a:sym typeface="Arial"/>
            </a:endParaRPr>
          </a:p>
        </p:txBody>
      </p:sp>
      <p:pic>
        <p:nvPicPr>
          <p:cNvPr id="375" name="Google Shape;375;p16"/>
          <p:cNvPicPr preferRelativeResize="0"/>
          <p:nvPr/>
        </p:nvPicPr>
        <p:blipFill rotWithShape="1">
          <a:blip r:embed="rId3">
            <a:alphaModFix/>
          </a:blip>
          <a:srcRect/>
          <a:stretch/>
        </p:blipFill>
        <p:spPr>
          <a:xfrm>
            <a:off x="452281" y="1539000"/>
            <a:ext cx="3666517" cy="1505391"/>
          </a:xfrm>
          <a:prstGeom prst="rect">
            <a:avLst/>
          </a:prstGeom>
          <a:noFill/>
          <a:ln>
            <a:noFill/>
          </a:ln>
        </p:spPr>
      </p:pic>
      <p:pic>
        <p:nvPicPr>
          <p:cNvPr id="376" name="Google Shape;376;p16"/>
          <p:cNvPicPr preferRelativeResize="0"/>
          <p:nvPr/>
        </p:nvPicPr>
        <p:blipFill rotWithShape="1">
          <a:blip r:embed="rId4">
            <a:alphaModFix/>
          </a:blip>
          <a:srcRect t="9956" b="5854"/>
          <a:stretch/>
        </p:blipFill>
        <p:spPr>
          <a:xfrm>
            <a:off x="4273588" y="1539000"/>
            <a:ext cx="3655670" cy="1505391"/>
          </a:xfrm>
          <a:prstGeom prst="rect">
            <a:avLst/>
          </a:prstGeom>
          <a:noFill/>
          <a:ln>
            <a:noFill/>
          </a:ln>
        </p:spPr>
      </p:pic>
      <p:pic>
        <p:nvPicPr>
          <p:cNvPr id="377" name="Google Shape;377;p16" descr="画像"/>
          <p:cNvPicPr preferRelativeResize="0"/>
          <p:nvPr/>
        </p:nvPicPr>
        <p:blipFill rotWithShape="1">
          <a:blip r:embed="rId5">
            <a:alphaModFix/>
          </a:blip>
          <a:srcRect/>
          <a:stretch/>
        </p:blipFill>
        <p:spPr>
          <a:xfrm>
            <a:off x="8071401" y="1539000"/>
            <a:ext cx="3666516" cy="1505391"/>
          </a:xfrm>
          <a:prstGeom prst="rect">
            <a:avLst/>
          </a:prstGeom>
          <a:noFill/>
          <a:ln>
            <a:noFill/>
          </a:ln>
        </p:spPr>
      </p:pic>
      <p:pic>
        <p:nvPicPr>
          <p:cNvPr id="378" name="Google Shape;378;p16"/>
          <p:cNvPicPr preferRelativeResize="0"/>
          <p:nvPr/>
        </p:nvPicPr>
        <p:blipFill rotWithShape="1">
          <a:blip r:embed="rId6">
            <a:alphaModFix/>
          </a:blip>
          <a:srcRect/>
          <a:stretch/>
        </p:blipFill>
        <p:spPr>
          <a:xfrm>
            <a:off x="452280" y="4060315"/>
            <a:ext cx="3666517" cy="1509166"/>
          </a:xfrm>
          <a:prstGeom prst="rect">
            <a:avLst/>
          </a:prstGeom>
          <a:noFill/>
          <a:ln>
            <a:noFill/>
          </a:ln>
        </p:spPr>
      </p:pic>
      <p:pic>
        <p:nvPicPr>
          <p:cNvPr id="379" name="Google Shape;379;p16"/>
          <p:cNvPicPr preferRelativeResize="0"/>
          <p:nvPr/>
        </p:nvPicPr>
        <p:blipFill rotWithShape="1">
          <a:blip r:embed="rId7">
            <a:alphaModFix/>
          </a:blip>
          <a:srcRect/>
          <a:stretch/>
        </p:blipFill>
        <p:spPr>
          <a:xfrm>
            <a:off x="4431000" y="4613852"/>
            <a:ext cx="1992055" cy="430055"/>
          </a:xfrm>
          <a:prstGeom prst="rect">
            <a:avLst/>
          </a:prstGeom>
          <a:noFill/>
          <a:ln>
            <a:noFill/>
          </a:ln>
        </p:spPr>
      </p:pic>
      <p:pic>
        <p:nvPicPr>
          <p:cNvPr id="380" name="Google Shape;380;p16"/>
          <p:cNvPicPr preferRelativeResize="0"/>
          <p:nvPr/>
        </p:nvPicPr>
        <p:blipFill rotWithShape="1">
          <a:blip r:embed="rId8">
            <a:alphaModFix/>
          </a:blip>
          <a:srcRect/>
          <a:stretch/>
        </p:blipFill>
        <p:spPr>
          <a:xfrm>
            <a:off x="6567000" y="4180655"/>
            <a:ext cx="1296998" cy="1296998"/>
          </a:xfrm>
          <a:prstGeom prst="rect">
            <a:avLst/>
          </a:prstGeom>
          <a:noFill/>
          <a:ln>
            <a:noFill/>
          </a:ln>
        </p:spPr>
      </p:pic>
      <p:pic>
        <p:nvPicPr>
          <p:cNvPr id="381" name="Google Shape;381;p16" descr="小田急線沿線の飲食事業者のアフターコロナをみすえた新事業開発をサポート。１１月１２日から「小田急チャレンジコネクトin 厚木」スタート！"/>
          <p:cNvPicPr preferRelativeResize="0"/>
          <p:nvPr/>
        </p:nvPicPr>
        <p:blipFill rotWithShape="1">
          <a:blip r:embed="rId9">
            <a:alphaModFix/>
          </a:blip>
          <a:srcRect/>
          <a:stretch/>
        </p:blipFill>
        <p:spPr>
          <a:xfrm>
            <a:off x="8071401" y="4060315"/>
            <a:ext cx="3666516" cy="15053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7"/>
          <p:cNvSpPr txBox="1">
            <a:spLocks noGrp="1"/>
          </p:cNvSpPr>
          <p:nvPr>
            <p:ph type="title"/>
          </p:nvPr>
        </p:nvSpPr>
        <p:spPr>
          <a:xfrm>
            <a:off x="452283" y="369000"/>
            <a:ext cx="11287435" cy="27003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2400"/>
              <a:buFont typeface="Arial"/>
              <a:buNone/>
            </a:pPr>
            <a:r>
              <a:rPr lang="ja-JP"/>
              <a:t>広報</a:t>
            </a:r>
            <a:endParaRPr/>
          </a:p>
        </p:txBody>
      </p:sp>
      <p:sp>
        <p:nvSpPr>
          <p:cNvPr id="387" name="Google Shape;387;p17"/>
          <p:cNvSpPr txBox="1"/>
          <p:nvPr/>
        </p:nvSpPr>
        <p:spPr>
          <a:xfrm>
            <a:off x="6276000" y="830840"/>
            <a:ext cx="6096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rgbClr val="000000"/>
                </a:solidFill>
                <a:highlight>
                  <a:srgbClr val="FFFF00"/>
                </a:highlight>
                <a:latin typeface="Arial"/>
                <a:ea typeface="Arial"/>
                <a:cs typeface="Arial"/>
                <a:sym typeface="Arial"/>
              </a:rPr>
              <a:t>②公式Facebook</a:t>
            </a:r>
            <a:endParaRPr/>
          </a:p>
          <a:p>
            <a:pPr marL="0" marR="0" lvl="0" indent="0" algn="l" rtl="0">
              <a:spcBef>
                <a:spcPts val="0"/>
              </a:spcBef>
              <a:spcAft>
                <a:spcPts val="0"/>
              </a:spcAft>
              <a:buNone/>
            </a:pPr>
            <a:r>
              <a:rPr lang="ja-JP" sz="1800" b="1" i="0"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https://www.facebook.com/trivenpass</a:t>
            </a:r>
            <a:endParaRPr sz="1800" b="1" i="0">
              <a:solidFill>
                <a:srgbClr val="000000"/>
              </a:solidFill>
              <a:latin typeface="Arial"/>
              <a:ea typeface="Arial"/>
              <a:cs typeface="Arial"/>
              <a:sym typeface="Arial"/>
            </a:endParaRPr>
          </a:p>
          <a:p>
            <a:pPr marL="0" marR="0" lvl="0" indent="0" algn="l" rtl="0">
              <a:spcBef>
                <a:spcPts val="0"/>
              </a:spcBef>
              <a:spcAft>
                <a:spcPts val="0"/>
              </a:spcAft>
              <a:buNone/>
            </a:pPr>
            <a:endParaRPr sz="1800" b="1" i="0">
              <a:solidFill>
                <a:srgbClr val="000000"/>
              </a:solidFill>
              <a:highlight>
                <a:srgbClr val="FFFF00"/>
              </a:highlight>
              <a:latin typeface="Arial"/>
              <a:ea typeface="Arial"/>
              <a:cs typeface="Arial"/>
              <a:sym typeface="Arial"/>
            </a:endParaRPr>
          </a:p>
        </p:txBody>
      </p:sp>
      <p:pic>
        <p:nvPicPr>
          <p:cNvPr id="388" name="Google Shape;388;p17"/>
          <p:cNvPicPr preferRelativeResize="0"/>
          <p:nvPr/>
        </p:nvPicPr>
        <p:blipFill rotWithShape="1">
          <a:blip r:embed="rId4">
            <a:alphaModFix/>
          </a:blip>
          <a:srcRect/>
          <a:stretch/>
        </p:blipFill>
        <p:spPr>
          <a:xfrm>
            <a:off x="695998" y="2688837"/>
            <a:ext cx="1795879" cy="3656325"/>
          </a:xfrm>
          <a:prstGeom prst="rect">
            <a:avLst/>
          </a:prstGeom>
          <a:noFill/>
          <a:ln>
            <a:noFill/>
          </a:ln>
        </p:spPr>
      </p:pic>
      <p:pic>
        <p:nvPicPr>
          <p:cNvPr id="389" name="Google Shape;389;p17"/>
          <p:cNvPicPr preferRelativeResize="0"/>
          <p:nvPr/>
        </p:nvPicPr>
        <p:blipFill rotWithShape="1">
          <a:blip r:embed="rId5">
            <a:alphaModFix/>
          </a:blip>
          <a:srcRect/>
          <a:stretch/>
        </p:blipFill>
        <p:spPr>
          <a:xfrm>
            <a:off x="452281" y="1576595"/>
            <a:ext cx="5148717" cy="927126"/>
          </a:xfrm>
          <a:prstGeom prst="rect">
            <a:avLst/>
          </a:prstGeom>
          <a:noFill/>
          <a:ln>
            <a:noFill/>
          </a:ln>
        </p:spPr>
      </p:pic>
      <p:pic>
        <p:nvPicPr>
          <p:cNvPr id="390" name="Google Shape;390;p17"/>
          <p:cNvPicPr preferRelativeResize="0"/>
          <p:nvPr/>
        </p:nvPicPr>
        <p:blipFill rotWithShape="1">
          <a:blip r:embed="rId6">
            <a:alphaModFix/>
          </a:blip>
          <a:srcRect/>
          <a:stretch/>
        </p:blipFill>
        <p:spPr>
          <a:xfrm>
            <a:off x="2361000" y="2604806"/>
            <a:ext cx="3561708" cy="4000248"/>
          </a:xfrm>
          <a:prstGeom prst="rect">
            <a:avLst/>
          </a:prstGeom>
          <a:noFill/>
          <a:ln>
            <a:noFill/>
          </a:ln>
        </p:spPr>
      </p:pic>
      <p:sp>
        <p:nvSpPr>
          <p:cNvPr id="391" name="Google Shape;391;p17"/>
          <p:cNvSpPr txBox="1"/>
          <p:nvPr/>
        </p:nvSpPr>
        <p:spPr>
          <a:xfrm>
            <a:off x="322188" y="872030"/>
            <a:ext cx="6096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rgbClr val="000000"/>
                </a:solidFill>
                <a:highlight>
                  <a:srgbClr val="FFFF00"/>
                </a:highlight>
                <a:latin typeface="Arial"/>
                <a:ea typeface="Arial"/>
                <a:cs typeface="Arial"/>
                <a:sym typeface="Arial"/>
              </a:rPr>
              <a:t>①新しい働き方情報マガジン　triven Press</a:t>
            </a:r>
            <a:endParaRPr/>
          </a:p>
          <a:p>
            <a:pPr marL="0" marR="0" lvl="0" indent="0" algn="l" rtl="0">
              <a:spcBef>
                <a:spcPts val="0"/>
              </a:spcBef>
              <a:spcAft>
                <a:spcPts val="0"/>
              </a:spcAft>
              <a:buNone/>
            </a:pPr>
            <a:r>
              <a:rPr lang="ja-JP" sz="1800" b="1" i="0" u="sng">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https://note.com/triven/</a:t>
            </a:r>
            <a:endParaRPr sz="1800" b="1" i="0">
              <a:solidFill>
                <a:srgbClr val="000000"/>
              </a:solidFill>
              <a:latin typeface="Arial"/>
              <a:ea typeface="Arial"/>
              <a:cs typeface="Arial"/>
              <a:sym typeface="Arial"/>
            </a:endParaRPr>
          </a:p>
          <a:p>
            <a:pPr marL="0" marR="0" lvl="0" indent="0" algn="l" rtl="0">
              <a:spcBef>
                <a:spcPts val="0"/>
              </a:spcBef>
              <a:spcAft>
                <a:spcPts val="0"/>
              </a:spcAft>
              <a:buNone/>
            </a:pPr>
            <a:endParaRPr sz="1800" b="1" i="0">
              <a:solidFill>
                <a:srgbClr val="000000"/>
              </a:solidFill>
              <a:latin typeface="Arial"/>
              <a:ea typeface="Arial"/>
              <a:cs typeface="Arial"/>
              <a:sym typeface="Arial"/>
            </a:endParaRPr>
          </a:p>
        </p:txBody>
      </p:sp>
      <p:pic>
        <p:nvPicPr>
          <p:cNvPr id="392" name="Google Shape;392;p17"/>
          <p:cNvPicPr preferRelativeResize="0"/>
          <p:nvPr/>
        </p:nvPicPr>
        <p:blipFill rotWithShape="1">
          <a:blip r:embed="rId8">
            <a:alphaModFix/>
          </a:blip>
          <a:srcRect/>
          <a:stretch/>
        </p:blipFill>
        <p:spPr>
          <a:xfrm>
            <a:off x="6591000" y="1539000"/>
            <a:ext cx="5009956" cy="2826359"/>
          </a:xfrm>
          <a:prstGeom prst="rect">
            <a:avLst/>
          </a:prstGeom>
          <a:noFill/>
          <a:ln>
            <a:noFill/>
          </a:ln>
        </p:spPr>
      </p:pic>
      <p:sp>
        <p:nvSpPr>
          <p:cNvPr id="393" name="Google Shape;393;p17"/>
          <p:cNvSpPr txBox="1"/>
          <p:nvPr/>
        </p:nvSpPr>
        <p:spPr>
          <a:xfrm>
            <a:off x="6410998" y="4516999"/>
            <a:ext cx="33194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rgbClr val="000000"/>
                </a:solidFill>
                <a:highlight>
                  <a:srgbClr val="FFFF00"/>
                </a:highlight>
                <a:latin typeface="Arial"/>
                <a:ea typeface="Arial"/>
                <a:cs typeface="Arial"/>
                <a:sym typeface="Arial"/>
              </a:rPr>
              <a:t>③triven会員向けメルマガ</a:t>
            </a:r>
            <a:endParaRPr sz="1800" b="1" i="0">
              <a:solidFill>
                <a:srgbClr val="000000"/>
              </a:solidFill>
              <a:highlight>
                <a:srgbClr val="FFFF00"/>
              </a:highlight>
              <a:latin typeface="Arial"/>
              <a:ea typeface="Arial"/>
              <a:cs typeface="Arial"/>
              <a:sym typeface="Arial"/>
            </a:endParaRPr>
          </a:p>
        </p:txBody>
      </p:sp>
      <p:sp>
        <p:nvSpPr>
          <p:cNvPr id="394" name="Google Shape;394;p17"/>
          <p:cNvSpPr txBox="1">
            <a:spLocks noGrp="1"/>
          </p:cNvSpPr>
          <p:nvPr>
            <p:ph type="body" idx="1"/>
          </p:nvPr>
        </p:nvSpPr>
        <p:spPr>
          <a:xfrm>
            <a:off x="1281001" y="413903"/>
            <a:ext cx="10575000" cy="24622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280"/>
              <a:buNone/>
            </a:pPr>
            <a:r>
              <a:rPr lang="ja-JP">
                <a:latin typeface="Arial"/>
                <a:ea typeface="Arial"/>
                <a:cs typeface="Arial"/>
                <a:sym typeface="Arial"/>
              </a:rPr>
              <a:t>事業紹介、サポーター募集、NOROSIピッチの様子など紹介します</a:t>
            </a:r>
            <a:endParaRPr>
              <a:latin typeface="Arial"/>
              <a:ea typeface="Arial"/>
              <a:cs typeface="Arial"/>
              <a:sym typeface="Arial"/>
            </a:endParaRPr>
          </a:p>
        </p:txBody>
      </p:sp>
      <p:sp>
        <p:nvSpPr>
          <p:cNvPr id="395" name="Google Shape;395;p17"/>
          <p:cNvSpPr txBox="1"/>
          <p:nvPr/>
        </p:nvSpPr>
        <p:spPr>
          <a:xfrm>
            <a:off x="6418188" y="4979541"/>
            <a:ext cx="577381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rgbClr val="000000"/>
                </a:solidFill>
                <a:highlight>
                  <a:srgbClr val="FFFF00"/>
                </a:highlight>
                <a:latin typeface="Arial"/>
                <a:ea typeface="Arial"/>
                <a:cs typeface="Arial"/>
                <a:sym typeface="Arial"/>
              </a:rPr>
              <a:t>④NOROSI スタートアップハブ　会員自治体・企業専用Slack</a:t>
            </a:r>
            <a:endParaRPr sz="1800" b="1" i="0">
              <a:solidFill>
                <a:srgbClr val="000000"/>
              </a:solidFill>
              <a:highlight>
                <a:srgbClr val="FFFF00"/>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p:nvPr/>
        </p:nvSpPr>
        <p:spPr>
          <a:xfrm>
            <a:off x="125655" y="3073646"/>
            <a:ext cx="11937377" cy="710707"/>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ja-JP" sz="3600" b="1">
                <a:solidFill>
                  <a:schemeClr val="dk1"/>
                </a:solidFill>
                <a:latin typeface="Arial"/>
                <a:ea typeface="Arial"/>
                <a:cs typeface="Arial"/>
                <a:sym typeface="Arial"/>
              </a:rPr>
              <a:t>Q&amp;A｜質疑応答</a:t>
            </a:r>
            <a:endParaRPr sz="36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8"/>
          <p:cNvSpPr txBox="1"/>
          <p:nvPr/>
        </p:nvSpPr>
        <p:spPr>
          <a:xfrm>
            <a:off x="3216000" y="1179000"/>
            <a:ext cx="5760000" cy="442035"/>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ja-JP" sz="2400">
                <a:solidFill>
                  <a:schemeClr val="dk1"/>
                </a:solidFill>
                <a:latin typeface="Arial"/>
                <a:ea typeface="Arial"/>
                <a:cs typeface="Arial"/>
                <a:sym typeface="Arial"/>
              </a:rPr>
              <a:t>＼ エントリーはこちらから ／</a:t>
            </a:r>
            <a:endParaRPr sz="2400">
              <a:solidFill>
                <a:schemeClr val="dk1"/>
              </a:solidFill>
              <a:latin typeface="Arial"/>
              <a:ea typeface="Arial"/>
              <a:cs typeface="Arial"/>
              <a:sym typeface="Arial"/>
            </a:endParaRPr>
          </a:p>
        </p:txBody>
      </p:sp>
      <p:pic>
        <p:nvPicPr>
          <p:cNvPr id="3" name="図 2">
            <a:extLst>
              <a:ext uri="{FF2B5EF4-FFF2-40B4-BE49-F238E27FC236}">
                <a16:creationId xmlns:a16="http://schemas.microsoft.com/office/drawing/2014/main" id="{A3F0C7E2-B7E1-C96A-D094-D74FB7FA1217}"/>
              </a:ext>
            </a:extLst>
          </p:cNvPr>
          <p:cNvPicPr>
            <a:picLocks noChangeAspect="1"/>
          </p:cNvPicPr>
          <p:nvPr/>
        </p:nvPicPr>
        <p:blipFill>
          <a:blip r:embed="rId3"/>
          <a:stretch>
            <a:fillRect/>
          </a:stretch>
        </p:blipFill>
        <p:spPr>
          <a:xfrm>
            <a:off x="4365820" y="1883537"/>
            <a:ext cx="3460359" cy="3460359"/>
          </a:xfrm>
          <a:prstGeom prst="rect">
            <a:avLst/>
          </a:prstGeom>
        </p:spPr>
      </p:pic>
      <p:sp>
        <p:nvSpPr>
          <p:cNvPr id="4" name="テキスト ボックス 3">
            <a:extLst>
              <a:ext uri="{FF2B5EF4-FFF2-40B4-BE49-F238E27FC236}">
                <a16:creationId xmlns:a16="http://schemas.microsoft.com/office/drawing/2014/main" id="{8E12579B-496E-14E7-4F0E-DA80FCFEE45F}"/>
              </a:ext>
            </a:extLst>
          </p:cNvPr>
          <p:cNvSpPr txBox="1"/>
          <p:nvPr/>
        </p:nvSpPr>
        <p:spPr>
          <a:xfrm>
            <a:off x="2268670" y="5314010"/>
            <a:ext cx="7654660" cy="584775"/>
          </a:xfrm>
          <a:prstGeom prst="rect">
            <a:avLst/>
          </a:prstGeom>
          <a:noFill/>
        </p:spPr>
        <p:txBody>
          <a:bodyPr wrap="none" rtlCol="0">
            <a:spAutoFit/>
          </a:bodyPr>
          <a:lstStyle/>
          <a:p>
            <a:r>
              <a:rPr kumimoji="1" lang="en-US" altLang="ja-JP" sz="3200" b="1" dirty="0"/>
              <a:t>https://forms.gle/yYrCENpgjD26XFqL8</a:t>
            </a:r>
            <a:endParaRPr kumimoji="1" lang="ja-JP" altLang="en-US" sz="32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3047172" y="549000"/>
            <a:ext cx="60976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b="0" i="0" u="none" strike="noStrike" cap="none">
                <a:solidFill>
                  <a:srgbClr val="000000"/>
                </a:solidFill>
                <a:latin typeface="Pacifico"/>
                <a:ea typeface="Pacifico"/>
                <a:cs typeface="Pacifico"/>
                <a:sym typeface="Pacifico"/>
              </a:rPr>
              <a:t>About｜</a:t>
            </a:r>
            <a:r>
              <a:rPr lang="ja-JP" sz="2000" b="1" i="0" u="none" strike="noStrike" cap="none">
                <a:solidFill>
                  <a:srgbClr val="000000"/>
                </a:solidFill>
                <a:latin typeface="Arial"/>
                <a:ea typeface="Arial"/>
                <a:cs typeface="Arial"/>
                <a:sym typeface="Arial"/>
              </a:rPr>
              <a:t>プログラムについて</a:t>
            </a:r>
            <a:endParaRPr sz="3200" b="1" i="0" u="none" strike="noStrike" cap="none">
              <a:solidFill>
                <a:srgbClr val="000000"/>
              </a:solidFill>
              <a:latin typeface="Arial"/>
              <a:ea typeface="Arial"/>
              <a:cs typeface="Arial"/>
              <a:sym typeface="Arial"/>
            </a:endParaRPr>
          </a:p>
        </p:txBody>
      </p:sp>
      <p:grpSp>
        <p:nvGrpSpPr>
          <p:cNvPr id="58" name="Google Shape;58;p2"/>
          <p:cNvGrpSpPr/>
          <p:nvPr/>
        </p:nvGrpSpPr>
        <p:grpSpPr>
          <a:xfrm>
            <a:off x="4586844" y="1340595"/>
            <a:ext cx="3015000" cy="275722"/>
            <a:chOff x="3396000" y="1268775"/>
            <a:chExt cx="5085000" cy="275722"/>
          </a:xfrm>
        </p:grpSpPr>
        <p:sp>
          <p:nvSpPr>
            <p:cNvPr id="59" name="Google Shape;59;p2"/>
            <p:cNvSpPr/>
            <p:nvPr/>
          </p:nvSpPr>
          <p:spPr>
            <a:xfrm>
              <a:off x="3396000" y="1268775"/>
              <a:ext cx="5085000" cy="90225"/>
            </a:xfrm>
            <a:prstGeom prst="rect">
              <a:avLst/>
            </a:prstGeom>
            <a:solidFill>
              <a:srgbClr val="D40D71"/>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0" name="Google Shape;60;p2"/>
            <p:cNvSpPr/>
            <p:nvPr/>
          </p:nvSpPr>
          <p:spPr>
            <a:xfrm>
              <a:off x="3396000" y="1364047"/>
              <a:ext cx="5085000" cy="9022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b="0" i="0" u="none" strike="noStrike" cap="none">
                <a:solidFill>
                  <a:srgbClr val="595959"/>
                </a:solidFill>
                <a:latin typeface="Arial"/>
                <a:ea typeface="Arial"/>
                <a:cs typeface="Arial"/>
                <a:sym typeface="Arial"/>
              </a:endParaRPr>
            </a:p>
          </p:txBody>
        </p:sp>
        <p:sp>
          <p:nvSpPr>
            <p:cNvPr id="61" name="Google Shape;61;p2"/>
            <p:cNvSpPr/>
            <p:nvPr/>
          </p:nvSpPr>
          <p:spPr>
            <a:xfrm>
              <a:off x="3396000" y="1454272"/>
              <a:ext cx="5085000" cy="90225"/>
            </a:xfrm>
            <a:prstGeom prst="rect">
              <a:avLst/>
            </a:prstGeom>
            <a:solidFill>
              <a:srgbClr val="FFD400"/>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b="0" i="0" u="none" strike="noStrike" cap="none">
                <a:solidFill>
                  <a:srgbClr val="595959"/>
                </a:solidFill>
                <a:latin typeface="Arial"/>
                <a:ea typeface="Arial"/>
                <a:cs typeface="Arial"/>
                <a:sym typeface="Arial"/>
              </a:endParaRPr>
            </a:p>
          </p:txBody>
        </p:sp>
      </p:grpSp>
      <p:sp>
        <p:nvSpPr>
          <p:cNvPr id="62" name="Google Shape;62;p2"/>
          <p:cNvSpPr/>
          <p:nvPr/>
        </p:nvSpPr>
        <p:spPr>
          <a:xfrm>
            <a:off x="3439344" y="3688263"/>
            <a:ext cx="4681656" cy="188496"/>
          </a:xfrm>
          <a:prstGeom prst="roundRect">
            <a:avLst>
              <a:gd name="adj" fmla="val 50000"/>
            </a:avLst>
          </a:prstGeom>
          <a:solidFill>
            <a:srgbClr val="FFD400"/>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3" name="Google Shape;63;p2"/>
          <p:cNvSpPr/>
          <p:nvPr/>
        </p:nvSpPr>
        <p:spPr>
          <a:xfrm>
            <a:off x="3422806" y="4563826"/>
            <a:ext cx="2268194" cy="188496"/>
          </a:xfrm>
          <a:prstGeom prst="roundRect">
            <a:avLst>
              <a:gd name="adj" fmla="val 50000"/>
            </a:avLst>
          </a:prstGeom>
          <a:solidFill>
            <a:srgbClr val="FFD400"/>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4" name="Google Shape;64;p2"/>
          <p:cNvSpPr/>
          <p:nvPr/>
        </p:nvSpPr>
        <p:spPr>
          <a:xfrm>
            <a:off x="4987903" y="4986897"/>
            <a:ext cx="2212880" cy="188496"/>
          </a:xfrm>
          <a:prstGeom prst="roundRect">
            <a:avLst>
              <a:gd name="adj" fmla="val 50000"/>
            </a:avLst>
          </a:prstGeom>
          <a:solidFill>
            <a:srgbClr val="FFD400"/>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 name="Google Shape;65;p2"/>
          <p:cNvSpPr/>
          <p:nvPr/>
        </p:nvSpPr>
        <p:spPr>
          <a:xfrm>
            <a:off x="5691000" y="5875130"/>
            <a:ext cx="810000" cy="188496"/>
          </a:xfrm>
          <a:prstGeom prst="roundRect">
            <a:avLst>
              <a:gd name="adj" fmla="val 50000"/>
            </a:avLst>
          </a:prstGeom>
          <a:solidFill>
            <a:srgbClr val="FFD400"/>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6" name="Google Shape;66;p2"/>
          <p:cNvSpPr txBox="1"/>
          <p:nvPr/>
        </p:nvSpPr>
        <p:spPr>
          <a:xfrm>
            <a:off x="125655" y="2078852"/>
            <a:ext cx="11937377" cy="405014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ja-JP" sz="2400" b="1" i="0" u="none" strike="noStrike" cap="none">
                <a:solidFill>
                  <a:schemeClr val="dk1"/>
                </a:solidFill>
                <a:latin typeface="Arial"/>
                <a:ea typeface="Arial"/>
                <a:cs typeface="Arial"/>
                <a:sym typeface="Arial"/>
              </a:rPr>
              <a:t>静岡市コ・クリエーションスペースCOCODEでは</a:t>
            </a:r>
            <a:endParaRPr sz="2400" b="1" i="0" u="none" strike="noStrike" cap="none">
              <a:solidFill>
                <a:schemeClr val="dk1"/>
              </a:solidFill>
              <a:latin typeface="Arial"/>
              <a:ea typeface="Arial"/>
              <a:cs typeface="Arial"/>
              <a:sym typeface="Arial"/>
            </a:endParaRPr>
          </a:p>
          <a:p>
            <a:pPr marL="0" marR="0" lvl="0" indent="0" algn="ctr" rtl="0">
              <a:lnSpc>
                <a:spcPct val="120000"/>
              </a:lnSpc>
              <a:spcBef>
                <a:spcPts val="0"/>
              </a:spcBef>
              <a:spcAft>
                <a:spcPts val="0"/>
              </a:spcAft>
              <a:buNone/>
            </a:pPr>
            <a:r>
              <a:rPr lang="ja-JP" sz="2400" b="1" i="0" u="none" strike="noStrike" cap="none">
                <a:solidFill>
                  <a:schemeClr val="dk1"/>
                </a:solidFill>
                <a:latin typeface="Arial"/>
                <a:ea typeface="Arial"/>
                <a:cs typeface="Arial"/>
                <a:sym typeface="Arial"/>
              </a:rPr>
              <a:t>事業承継者の方を対象に新規事業の開発や</a:t>
            </a:r>
            <a:endParaRPr sz="2400" b="1" i="0" u="none" strike="noStrike" cap="none">
              <a:solidFill>
                <a:schemeClr val="dk1"/>
              </a:solidFill>
              <a:latin typeface="Arial"/>
              <a:ea typeface="Arial"/>
              <a:cs typeface="Arial"/>
              <a:sym typeface="Arial"/>
            </a:endParaRPr>
          </a:p>
          <a:p>
            <a:pPr marL="0" marR="0" lvl="0" indent="0" algn="ctr" rtl="0">
              <a:lnSpc>
                <a:spcPct val="120000"/>
              </a:lnSpc>
              <a:spcBef>
                <a:spcPts val="0"/>
              </a:spcBef>
              <a:spcAft>
                <a:spcPts val="0"/>
              </a:spcAft>
              <a:buNone/>
            </a:pPr>
            <a:r>
              <a:rPr lang="ja-JP" sz="2400" b="1" i="0" u="none" strike="noStrike" cap="none">
                <a:solidFill>
                  <a:schemeClr val="dk1"/>
                </a:solidFill>
                <a:latin typeface="Arial"/>
                <a:ea typeface="Arial"/>
                <a:cs typeface="Arial"/>
                <a:sym typeface="Arial"/>
              </a:rPr>
              <a:t>今お持ちの悩みや不安の解消を目的とした</a:t>
            </a:r>
            <a:endParaRPr sz="2400" b="1" i="0" u="none" strike="noStrike" cap="none">
              <a:solidFill>
                <a:schemeClr val="dk1"/>
              </a:solidFill>
              <a:latin typeface="Arial"/>
              <a:ea typeface="Arial"/>
              <a:cs typeface="Arial"/>
              <a:sym typeface="Arial"/>
            </a:endParaRPr>
          </a:p>
          <a:p>
            <a:pPr marL="0" marR="0" lvl="0" indent="0" algn="ctr" rtl="0">
              <a:lnSpc>
                <a:spcPct val="120000"/>
              </a:lnSpc>
              <a:spcBef>
                <a:spcPts val="0"/>
              </a:spcBef>
              <a:spcAft>
                <a:spcPts val="0"/>
              </a:spcAft>
              <a:buNone/>
            </a:pPr>
            <a:r>
              <a:rPr lang="ja-JP" sz="2400" b="1" i="0" u="none" strike="noStrike" cap="none">
                <a:solidFill>
                  <a:schemeClr val="dk1"/>
                </a:solidFill>
                <a:latin typeface="Arial"/>
                <a:ea typeface="Arial"/>
                <a:cs typeface="Arial"/>
                <a:sym typeface="Arial"/>
              </a:rPr>
              <a:t>半年間の「アクセラレーションプログラム」を実施します</a:t>
            </a:r>
            <a:endParaRPr sz="2400" b="1" i="0" u="none" strike="noStrike" cap="none">
              <a:solidFill>
                <a:schemeClr val="dk1"/>
              </a:solidFill>
              <a:latin typeface="Arial"/>
              <a:ea typeface="Arial"/>
              <a:cs typeface="Arial"/>
              <a:sym typeface="Arial"/>
            </a:endParaRPr>
          </a:p>
          <a:p>
            <a:pPr marL="0" marR="0" lvl="0" indent="0" algn="ctr" rtl="0">
              <a:lnSpc>
                <a:spcPct val="120000"/>
              </a:lnSpc>
              <a:spcBef>
                <a:spcPts val="0"/>
              </a:spcBef>
              <a:spcAft>
                <a:spcPts val="0"/>
              </a:spcAft>
              <a:buNone/>
            </a:pPr>
            <a:endParaRPr sz="2400" b="1" i="0" u="none" strike="noStrike" cap="none">
              <a:solidFill>
                <a:schemeClr val="dk1"/>
              </a:solidFill>
              <a:latin typeface="Arial"/>
              <a:ea typeface="Arial"/>
              <a:cs typeface="Arial"/>
              <a:sym typeface="Arial"/>
            </a:endParaRPr>
          </a:p>
          <a:p>
            <a:pPr marL="0" marR="0" lvl="0" indent="0" algn="ctr" rtl="0">
              <a:lnSpc>
                <a:spcPct val="120000"/>
              </a:lnSpc>
              <a:spcBef>
                <a:spcPts val="0"/>
              </a:spcBef>
              <a:spcAft>
                <a:spcPts val="0"/>
              </a:spcAft>
              <a:buNone/>
            </a:pPr>
            <a:r>
              <a:rPr lang="ja-JP" sz="2400" b="1" i="0" u="none" strike="noStrike" cap="none">
                <a:solidFill>
                  <a:schemeClr val="dk1"/>
                </a:solidFill>
                <a:latin typeface="Arial"/>
                <a:ea typeface="Arial"/>
                <a:cs typeface="Arial"/>
                <a:sym typeface="Arial"/>
              </a:rPr>
              <a:t>ワークショップでノウハウを学んだり</a:t>
            </a:r>
            <a:endParaRPr sz="2400" b="1" i="0" u="none" strike="noStrike" cap="none">
              <a:solidFill>
                <a:schemeClr val="dk1"/>
              </a:solidFill>
              <a:latin typeface="Arial"/>
              <a:ea typeface="Arial"/>
              <a:cs typeface="Arial"/>
              <a:sym typeface="Arial"/>
            </a:endParaRPr>
          </a:p>
          <a:p>
            <a:pPr marL="0" marR="0" lvl="0" indent="0" algn="ctr" rtl="0">
              <a:lnSpc>
                <a:spcPct val="120000"/>
              </a:lnSpc>
              <a:spcBef>
                <a:spcPts val="0"/>
              </a:spcBef>
              <a:spcAft>
                <a:spcPts val="0"/>
              </a:spcAft>
              <a:buNone/>
            </a:pPr>
            <a:r>
              <a:rPr lang="ja-JP" sz="2400" b="1" i="0" u="none" strike="noStrike" cap="none">
                <a:solidFill>
                  <a:schemeClr val="dk1"/>
                </a:solidFill>
                <a:latin typeface="Arial"/>
                <a:ea typeface="Arial"/>
                <a:cs typeface="Arial"/>
                <a:sym typeface="Arial"/>
              </a:rPr>
              <a:t>気軽に相談できる窓口を開設</a:t>
            </a:r>
            <a:endParaRPr sz="2400" b="1" i="0" u="none" strike="noStrike" cap="none">
              <a:solidFill>
                <a:schemeClr val="dk1"/>
              </a:solidFill>
              <a:latin typeface="Arial"/>
              <a:ea typeface="Arial"/>
              <a:cs typeface="Arial"/>
              <a:sym typeface="Arial"/>
            </a:endParaRPr>
          </a:p>
          <a:p>
            <a:pPr marL="0" marR="0" lvl="0" indent="0" algn="ctr" rtl="0">
              <a:lnSpc>
                <a:spcPct val="120000"/>
              </a:lnSpc>
              <a:spcBef>
                <a:spcPts val="0"/>
              </a:spcBef>
              <a:spcAft>
                <a:spcPts val="0"/>
              </a:spcAft>
              <a:buNone/>
            </a:pPr>
            <a:r>
              <a:rPr lang="ja-JP" sz="2400" b="1" i="0" u="none" strike="noStrike" cap="none">
                <a:solidFill>
                  <a:schemeClr val="dk1"/>
                </a:solidFill>
                <a:latin typeface="Arial"/>
                <a:ea typeface="Arial"/>
                <a:cs typeface="Arial"/>
                <a:sym typeface="Arial"/>
              </a:rPr>
              <a:t>最終日に開催される“成果報告会”では</a:t>
            </a:r>
            <a:endParaRPr sz="2400" b="1" i="0" u="none" strike="noStrike" cap="none">
              <a:solidFill>
                <a:schemeClr val="dk1"/>
              </a:solidFill>
              <a:latin typeface="Arial"/>
              <a:ea typeface="Arial"/>
              <a:cs typeface="Arial"/>
              <a:sym typeface="Arial"/>
            </a:endParaRPr>
          </a:p>
          <a:p>
            <a:pPr marL="0" marR="0" lvl="0" indent="0" algn="ctr" rtl="0">
              <a:lnSpc>
                <a:spcPct val="120000"/>
              </a:lnSpc>
              <a:spcBef>
                <a:spcPts val="0"/>
              </a:spcBef>
              <a:spcAft>
                <a:spcPts val="0"/>
              </a:spcAft>
              <a:buNone/>
            </a:pPr>
            <a:r>
              <a:rPr lang="ja-JP" sz="2400" b="1" i="0" u="none" strike="noStrike" cap="none">
                <a:solidFill>
                  <a:schemeClr val="dk1"/>
                </a:solidFill>
                <a:latin typeface="Arial"/>
                <a:ea typeface="Arial"/>
                <a:cs typeface="Arial"/>
                <a:sym typeface="Arial"/>
              </a:rPr>
              <a:t>最優秀賞として賞金も提供されます</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1" name="Google Shape;71;p3"/>
          <p:cNvGrpSpPr/>
          <p:nvPr/>
        </p:nvGrpSpPr>
        <p:grpSpPr>
          <a:xfrm>
            <a:off x="606000" y="1674000"/>
            <a:ext cx="10980000" cy="874305"/>
            <a:chOff x="606000" y="1629000"/>
            <a:chExt cx="10980000" cy="1980000"/>
          </a:xfrm>
        </p:grpSpPr>
        <p:sp>
          <p:nvSpPr>
            <p:cNvPr id="72" name="Google Shape;72;p3"/>
            <p:cNvSpPr/>
            <p:nvPr/>
          </p:nvSpPr>
          <p:spPr>
            <a:xfrm>
              <a:off x="606000" y="1629000"/>
              <a:ext cx="1800000" cy="1980000"/>
            </a:xfrm>
            <a:prstGeom prst="roundRect">
              <a:avLst>
                <a:gd name="adj" fmla="val 4826"/>
              </a:avLst>
            </a:prstGeom>
            <a:no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2000" b="1" i="0" u="none" strike="noStrike" cap="none">
                  <a:solidFill>
                    <a:schemeClr val="dk1"/>
                  </a:solidFill>
                  <a:latin typeface="Arial"/>
                  <a:ea typeface="Arial"/>
                  <a:cs typeface="Arial"/>
                  <a:sym typeface="Arial"/>
                </a:rPr>
                <a:t>目的</a:t>
              </a:r>
              <a:endParaRPr sz="2000" b="1" i="0" u="none" strike="noStrike" cap="none">
                <a:solidFill>
                  <a:schemeClr val="dk1"/>
                </a:solidFill>
                <a:latin typeface="Arial"/>
                <a:ea typeface="Arial"/>
                <a:cs typeface="Arial"/>
                <a:sym typeface="Arial"/>
              </a:endParaRPr>
            </a:p>
          </p:txBody>
        </p:sp>
        <p:sp>
          <p:nvSpPr>
            <p:cNvPr id="73" name="Google Shape;73;p3"/>
            <p:cNvSpPr/>
            <p:nvPr/>
          </p:nvSpPr>
          <p:spPr>
            <a:xfrm>
              <a:off x="2541000" y="1629000"/>
              <a:ext cx="9045000" cy="1980000"/>
            </a:xfrm>
            <a:prstGeom prst="roundRect">
              <a:avLst>
                <a:gd name="adj" fmla="val 4826"/>
              </a:avLst>
            </a:prstGeom>
            <a:no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2000" b="1" i="0" u="none" strike="noStrike" cap="none" dirty="0">
                  <a:solidFill>
                    <a:schemeClr val="dk1"/>
                  </a:solidFill>
                  <a:latin typeface="Arial"/>
                  <a:ea typeface="Arial"/>
                  <a:cs typeface="Arial"/>
                  <a:sym typeface="Arial"/>
                </a:rPr>
                <a:t>静岡市内にいる事業承継者の不安や悩みの解消、スキルの向上に加え、</a:t>
              </a:r>
              <a:endParaRPr sz="2000" b="1" i="0" u="none" strike="noStrike" cap="none" dirty="0">
                <a:solidFill>
                  <a:schemeClr val="dk1"/>
                </a:solidFill>
                <a:latin typeface="Arial"/>
                <a:ea typeface="Arial"/>
                <a:cs typeface="Arial"/>
                <a:sym typeface="Arial"/>
              </a:endParaRPr>
            </a:p>
            <a:p>
              <a:pPr marL="0" marR="0" lvl="0" indent="0" algn="l" rtl="0">
                <a:spcBef>
                  <a:spcPts val="300"/>
                </a:spcBef>
                <a:spcAft>
                  <a:spcPts val="0"/>
                </a:spcAft>
                <a:buNone/>
              </a:pPr>
              <a:r>
                <a:rPr lang="ja-JP" sz="2000" b="1" i="0" u="none" strike="noStrike" cap="none" dirty="0">
                  <a:solidFill>
                    <a:schemeClr val="dk1"/>
                  </a:solidFill>
                  <a:latin typeface="Arial"/>
                  <a:ea typeface="Arial"/>
                  <a:cs typeface="Arial"/>
                  <a:sym typeface="Arial"/>
                </a:rPr>
                <a:t>実際に新規事業の創出することで、静岡市内の経済発展に寄与する。</a:t>
              </a:r>
              <a:endParaRPr dirty="0"/>
            </a:p>
          </p:txBody>
        </p:sp>
      </p:grpSp>
      <p:sp>
        <p:nvSpPr>
          <p:cNvPr id="74" name="Google Shape;74;p3"/>
          <p:cNvSpPr txBox="1"/>
          <p:nvPr/>
        </p:nvSpPr>
        <p:spPr>
          <a:xfrm>
            <a:off x="2540354" y="906803"/>
            <a:ext cx="60976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0" i="0" u="none" strike="noStrike" cap="none">
                <a:solidFill>
                  <a:srgbClr val="000000"/>
                </a:solidFill>
                <a:latin typeface="Pacifico"/>
                <a:ea typeface="Pacifico"/>
                <a:cs typeface="Pacifico"/>
                <a:sym typeface="Pacifico"/>
              </a:rPr>
              <a:t>Detail｜</a:t>
            </a:r>
            <a:r>
              <a:rPr lang="ja-JP" sz="2000" b="1" i="0" u="none" strike="noStrike" cap="none">
                <a:solidFill>
                  <a:srgbClr val="000000"/>
                </a:solidFill>
                <a:latin typeface="Arial"/>
                <a:ea typeface="Arial"/>
                <a:cs typeface="Arial"/>
                <a:sym typeface="Arial"/>
              </a:rPr>
              <a:t>詳細</a:t>
            </a:r>
            <a:endParaRPr sz="3200" b="1" u="none" strike="noStrike">
              <a:solidFill>
                <a:srgbClr val="000000"/>
              </a:solidFill>
              <a:latin typeface="Arial"/>
              <a:ea typeface="Arial"/>
              <a:cs typeface="Arial"/>
              <a:sym typeface="Arial"/>
            </a:endParaRPr>
          </a:p>
        </p:txBody>
      </p:sp>
      <p:grpSp>
        <p:nvGrpSpPr>
          <p:cNvPr id="75" name="Google Shape;75;p3"/>
          <p:cNvGrpSpPr/>
          <p:nvPr/>
        </p:nvGrpSpPr>
        <p:grpSpPr>
          <a:xfrm>
            <a:off x="604523" y="1061329"/>
            <a:ext cx="1800000" cy="299408"/>
            <a:chOff x="3396000" y="1268775"/>
            <a:chExt cx="5085000" cy="275722"/>
          </a:xfrm>
        </p:grpSpPr>
        <p:sp>
          <p:nvSpPr>
            <p:cNvPr id="76" name="Google Shape;76;p3"/>
            <p:cNvSpPr/>
            <p:nvPr/>
          </p:nvSpPr>
          <p:spPr>
            <a:xfrm>
              <a:off x="3396000" y="1268775"/>
              <a:ext cx="5085000" cy="90225"/>
            </a:xfrm>
            <a:prstGeom prst="rect">
              <a:avLst/>
            </a:prstGeom>
            <a:solidFill>
              <a:srgbClr val="D40D71"/>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77" name="Google Shape;77;p3"/>
            <p:cNvSpPr/>
            <p:nvPr/>
          </p:nvSpPr>
          <p:spPr>
            <a:xfrm>
              <a:off x="3396000" y="1364047"/>
              <a:ext cx="5085000" cy="9022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78" name="Google Shape;78;p3"/>
            <p:cNvSpPr/>
            <p:nvPr/>
          </p:nvSpPr>
          <p:spPr>
            <a:xfrm>
              <a:off x="3396000" y="1454272"/>
              <a:ext cx="5085000" cy="90225"/>
            </a:xfrm>
            <a:prstGeom prst="rect">
              <a:avLst/>
            </a:prstGeom>
            <a:solidFill>
              <a:srgbClr val="FFD400"/>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grpSp>
      <p:grpSp>
        <p:nvGrpSpPr>
          <p:cNvPr id="79" name="Google Shape;79;p3"/>
          <p:cNvGrpSpPr/>
          <p:nvPr/>
        </p:nvGrpSpPr>
        <p:grpSpPr>
          <a:xfrm>
            <a:off x="606000" y="2696833"/>
            <a:ext cx="10980000" cy="874305"/>
            <a:chOff x="606000" y="1629000"/>
            <a:chExt cx="10980000" cy="1980000"/>
          </a:xfrm>
        </p:grpSpPr>
        <p:sp>
          <p:nvSpPr>
            <p:cNvPr id="80" name="Google Shape;80;p3"/>
            <p:cNvSpPr/>
            <p:nvPr/>
          </p:nvSpPr>
          <p:spPr>
            <a:xfrm>
              <a:off x="606000" y="1629000"/>
              <a:ext cx="1800000" cy="1980000"/>
            </a:xfrm>
            <a:prstGeom prst="roundRect">
              <a:avLst>
                <a:gd name="adj" fmla="val 4826"/>
              </a:avLst>
            </a:prstGeom>
            <a:no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2000" b="1">
                  <a:solidFill>
                    <a:schemeClr val="dk1"/>
                  </a:solidFill>
                  <a:latin typeface="Arial"/>
                  <a:ea typeface="Arial"/>
                  <a:cs typeface="Arial"/>
                  <a:sym typeface="Arial"/>
                </a:rPr>
                <a:t>内容</a:t>
              </a:r>
              <a:endParaRPr sz="2000" b="1">
                <a:solidFill>
                  <a:schemeClr val="dk1"/>
                </a:solidFill>
                <a:latin typeface="Arial"/>
                <a:ea typeface="Arial"/>
                <a:cs typeface="Arial"/>
                <a:sym typeface="Arial"/>
              </a:endParaRPr>
            </a:p>
          </p:txBody>
        </p:sp>
        <p:sp>
          <p:nvSpPr>
            <p:cNvPr id="81" name="Google Shape;81;p3"/>
            <p:cNvSpPr/>
            <p:nvPr/>
          </p:nvSpPr>
          <p:spPr>
            <a:xfrm>
              <a:off x="2541000" y="1629000"/>
              <a:ext cx="9045000" cy="1980000"/>
            </a:xfrm>
            <a:prstGeom prst="roundRect">
              <a:avLst>
                <a:gd name="adj" fmla="val 4826"/>
              </a:avLst>
            </a:prstGeom>
            <a:no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2000" b="1">
                  <a:solidFill>
                    <a:schemeClr val="dk1"/>
                  </a:solidFill>
                  <a:latin typeface="Arial"/>
                  <a:ea typeface="Arial"/>
                  <a:cs typeface="Arial"/>
                  <a:sym typeface="Arial"/>
                </a:rPr>
                <a:t>ワークショップや伴走支援、ピッチイベントなどを通じて市内の事業承継者の皆様に、新規事業に関する必要なスキルの習得と実行の支援を行う。</a:t>
              </a:r>
              <a:endParaRPr/>
            </a:p>
          </p:txBody>
        </p:sp>
      </p:grpSp>
      <p:grpSp>
        <p:nvGrpSpPr>
          <p:cNvPr id="82" name="Google Shape;82;p3"/>
          <p:cNvGrpSpPr/>
          <p:nvPr/>
        </p:nvGrpSpPr>
        <p:grpSpPr>
          <a:xfrm>
            <a:off x="606000" y="3717576"/>
            <a:ext cx="10980000" cy="874305"/>
            <a:chOff x="606000" y="1629000"/>
            <a:chExt cx="10980000" cy="1980000"/>
          </a:xfrm>
        </p:grpSpPr>
        <p:sp>
          <p:nvSpPr>
            <p:cNvPr id="83" name="Google Shape;83;p3"/>
            <p:cNvSpPr/>
            <p:nvPr/>
          </p:nvSpPr>
          <p:spPr>
            <a:xfrm>
              <a:off x="606000" y="1629000"/>
              <a:ext cx="1800000" cy="1980000"/>
            </a:xfrm>
            <a:prstGeom prst="roundRect">
              <a:avLst>
                <a:gd name="adj" fmla="val 4826"/>
              </a:avLst>
            </a:prstGeom>
            <a:no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2000" b="1">
                  <a:solidFill>
                    <a:schemeClr val="dk1"/>
                  </a:solidFill>
                  <a:latin typeface="Arial"/>
                  <a:ea typeface="Arial"/>
                  <a:cs typeface="Arial"/>
                  <a:sym typeface="Arial"/>
                </a:rPr>
                <a:t>期間</a:t>
              </a:r>
              <a:endParaRPr sz="2000" b="1">
                <a:solidFill>
                  <a:schemeClr val="dk1"/>
                </a:solidFill>
                <a:latin typeface="Arial"/>
                <a:ea typeface="Arial"/>
                <a:cs typeface="Arial"/>
                <a:sym typeface="Arial"/>
              </a:endParaRPr>
            </a:p>
          </p:txBody>
        </p:sp>
        <p:sp>
          <p:nvSpPr>
            <p:cNvPr id="84" name="Google Shape;84;p3"/>
            <p:cNvSpPr/>
            <p:nvPr/>
          </p:nvSpPr>
          <p:spPr>
            <a:xfrm>
              <a:off x="2541000" y="1629000"/>
              <a:ext cx="9045000" cy="1980000"/>
            </a:xfrm>
            <a:prstGeom prst="roundRect">
              <a:avLst>
                <a:gd name="adj" fmla="val 4826"/>
              </a:avLst>
            </a:prstGeom>
            <a:no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2000" b="1" dirty="0">
                  <a:solidFill>
                    <a:schemeClr val="dk1"/>
                  </a:solidFill>
                  <a:latin typeface="Arial"/>
                  <a:ea typeface="Arial"/>
                  <a:cs typeface="Arial"/>
                  <a:sym typeface="Arial"/>
                </a:rPr>
                <a:t>2022年</a:t>
              </a:r>
              <a:r>
                <a:rPr lang="en-US" altLang="ja-JP" sz="2000" b="1" dirty="0">
                  <a:solidFill>
                    <a:schemeClr val="dk1"/>
                  </a:solidFill>
                  <a:latin typeface="Arial"/>
                  <a:ea typeface="Arial"/>
                  <a:cs typeface="Arial"/>
                  <a:sym typeface="Arial"/>
                </a:rPr>
                <a:t>10</a:t>
              </a:r>
              <a:r>
                <a:rPr lang="ja-JP" sz="2000" b="1" dirty="0">
                  <a:solidFill>
                    <a:schemeClr val="dk1"/>
                  </a:solidFill>
                  <a:latin typeface="Arial"/>
                  <a:ea typeface="Arial"/>
                  <a:cs typeface="Arial"/>
                  <a:sym typeface="Arial"/>
                </a:rPr>
                <a:t>月〜</a:t>
              </a:r>
              <a:r>
                <a:rPr lang="en-US" altLang="ja-JP" sz="2000" b="1" dirty="0">
                  <a:solidFill>
                    <a:schemeClr val="dk1"/>
                  </a:solidFill>
                  <a:latin typeface="Arial"/>
                  <a:ea typeface="Arial"/>
                  <a:cs typeface="Arial"/>
                  <a:sym typeface="Arial"/>
                </a:rPr>
                <a:t>2023</a:t>
              </a:r>
              <a:r>
                <a:rPr lang="ja-JP" altLang="en-US" sz="2000" b="1" dirty="0">
                  <a:solidFill>
                    <a:schemeClr val="dk1"/>
                  </a:solidFill>
                  <a:latin typeface="Arial"/>
                  <a:ea typeface="Arial"/>
                  <a:cs typeface="Arial"/>
                  <a:sym typeface="Arial"/>
                </a:rPr>
                <a:t>年</a:t>
              </a:r>
              <a:r>
                <a:rPr lang="ja-JP" sz="2000" b="1" dirty="0">
                  <a:solidFill>
                    <a:schemeClr val="dk1"/>
                  </a:solidFill>
                  <a:latin typeface="Arial"/>
                  <a:ea typeface="Arial"/>
                  <a:cs typeface="Arial"/>
                  <a:sym typeface="Arial"/>
                </a:rPr>
                <a:t>1月</a:t>
              </a:r>
              <a:endParaRPr sz="2000" b="1" dirty="0">
                <a:solidFill>
                  <a:schemeClr val="dk1"/>
                </a:solidFill>
                <a:latin typeface="Arial"/>
                <a:ea typeface="Arial"/>
                <a:cs typeface="Arial"/>
                <a:sym typeface="Arial"/>
              </a:endParaRPr>
            </a:p>
            <a:p>
              <a:pPr marL="0" marR="0" lvl="0" indent="0" algn="l" rtl="0">
                <a:spcBef>
                  <a:spcPts val="300"/>
                </a:spcBef>
                <a:spcAft>
                  <a:spcPts val="0"/>
                </a:spcAft>
                <a:buNone/>
              </a:pPr>
              <a:r>
                <a:rPr lang="ja-JP" sz="1600" b="1" dirty="0">
                  <a:solidFill>
                    <a:schemeClr val="dk1"/>
                  </a:solidFill>
                  <a:latin typeface="Arial"/>
                  <a:ea typeface="Arial"/>
                  <a:cs typeface="Arial"/>
                  <a:sym typeface="Arial"/>
                </a:rPr>
                <a:t>ワークショップは月1回〜2回程度（計4回）、都度ワークを提示、最後に発表の場があります</a:t>
              </a:r>
              <a:endParaRPr dirty="0"/>
            </a:p>
          </p:txBody>
        </p:sp>
      </p:grpSp>
      <p:grpSp>
        <p:nvGrpSpPr>
          <p:cNvPr id="85" name="Google Shape;85;p3"/>
          <p:cNvGrpSpPr/>
          <p:nvPr/>
        </p:nvGrpSpPr>
        <p:grpSpPr>
          <a:xfrm>
            <a:off x="606000" y="4738319"/>
            <a:ext cx="10980000" cy="608993"/>
            <a:chOff x="606000" y="1629000"/>
            <a:chExt cx="10980000" cy="1980000"/>
          </a:xfrm>
        </p:grpSpPr>
        <p:sp>
          <p:nvSpPr>
            <p:cNvPr id="86" name="Google Shape;86;p3"/>
            <p:cNvSpPr/>
            <p:nvPr/>
          </p:nvSpPr>
          <p:spPr>
            <a:xfrm>
              <a:off x="606000" y="1629000"/>
              <a:ext cx="1800000" cy="1980000"/>
            </a:xfrm>
            <a:prstGeom prst="roundRect">
              <a:avLst>
                <a:gd name="adj" fmla="val 4826"/>
              </a:avLst>
            </a:prstGeom>
            <a:no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2000" b="1">
                  <a:solidFill>
                    <a:schemeClr val="dk1"/>
                  </a:solidFill>
                  <a:latin typeface="Arial"/>
                  <a:ea typeface="Arial"/>
                  <a:cs typeface="Arial"/>
                  <a:sym typeface="Arial"/>
                </a:rPr>
                <a:t>募集人数</a:t>
              </a:r>
              <a:endParaRPr sz="2000" b="1">
                <a:solidFill>
                  <a:schemeClr val="dk1"/>
                </a:solidFill>
                <a:latin typeface="Arial"/>
                <a:ea typeface="Arial"/>
                <a:cs typeface="Arial"/>
                <a:sym typeface="Arial"/>
              </a:endParaRPr>
            </a:p>
          </p:txBody>
        </p:sp>
        <p:sp>
          <p:nvSpPr>
            <p:cNvPr id="87" name="Google Shape;87;p3"/>
            <p:cNvSpPr/>
            <p:nvPr/>
          </p:nvSpPr>
          <p:spPr>
            <a:xfrm>
              <a:off x="2541000" y="1629000"/>
              <a:ext cx="9045000" cy="1980000"/>
            </a:xfrm>
            <a:prstGeom prst="roundRect">
              <a:avLst>
                <a:gd name="adj" fmla="val 4826"/>
              </a:avLst>
            </a:prstGeom>
            <a:no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2000" b="1">
                  <a:solidFill>
                    <a:schemeClr val="dk1"/>
                  </a:solidFill>
                  <a:latin typeface="Arial"/>
                  <a:ea typeface="Arial"/>
                  <a:cs typeface="Arial"/>
                  <a:sym typeface="Arial"/>
                </a:rPr>
                <a:t>5名〜10名程度</a:t>
              </a:r>
              <a:endParaRPr sz="2000" b="1">
                <a:solidFill>
                  <a:schemeClr val="dk1"/>
                </a:solidFill>
                <a:latin typeface="Arial"/>
                <a:ea typeface="Arial"/>
                <a:cs typeface="Arial"/>
                <a:sym typeface="Arial"/>
              </a:endParaRPr>
            </a:p>
          </p:txBody>
        </p:sp>
      </p:grpSp>
      <p:grpSp>
        <p:nvGrpSpPr>
          <p:cNvPr id="88" name="Google Shape;88;p3"/>
          <p:cNvGrpSpPr/>
          <p:nvPr/>
        </p:nvGrpSpPr>
        <p:grpSpPr>
          <a:xfrm>
            <a:off x="606000" y="5493750"/>
            <a:ext cx="10980000" cy="608993"/>
            <a:chOff x="606000" y="1629000"/>
            <a:chExt cx="10980000" cy="1980000"/>
          </a:xfrm>
        </p:grpSpPr>
        <p:sp>
          <p:nvSpPr>
            <p:cNvPr id="89" name="Google Shape;89;p3"/>
            <p:cNvSpPr/>
            <p:nvPr/>
          </p:nvSpPr>
          <p:spPr>
            <a:xfrm>
              <a:off x="606000" y="1629000"/>
              <a:ext cx="1800000" cy="1980000"/>
            </a:xfrm>
            <a:prstGeom prst="roundRect">
              <a:avLst>
                <a:gd name="adj" fmla="val 4826"/>
              </a:avLst>
            </a:prstGeom>
            <a:no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2000" b="1">
                  <a:solidFill>
                    <a:schemeClr val="dk1"/>
                  </a:solidFill>
                  <a:latin typeface="Arial"/>
                  <a:ea typeface="Arial"/>
                  <a:cs typeface="Arial"/>
                  <a:sym typeface="Arial"/>
                </a:rPr>
                <a:t>免責事項</a:t>
              </a:r>
              <a:endParaRPr sz="2000" b="1">
                <a:solidFill>
                  <a:schemeClr val="dk1"/>
                </a:solidFill>
                <a:latin typeface="Arial"/>
                <a:ea typeface="Arial"/>
                <a:cs typeface="Arial"/>
                <a:sym typeface="Arial"/>
              </a:endParaRPr>
            </a:p>
          </p:txBody>
        </p:sp>
        <p:sp>
          <p:nvSpPr>
            <p:cNvPr id="90" name="Google Shape;90;p3"/>
            <p:cNvSpPr/>
            <p:nvPr/>
          </p:nvSpPr>
          <p:spPr>
            <a:xfrm>
              <a:off x="2541000" y="1629000"/>
              <a:ext cx="9045000" cy="1980000"/>
            </a:xfrm>
            <a:prstGeom prst="roundRect">
              <a:avLst>
                <a:gd name="adj" fmla="val 4826"/>
              </a:avLst>
            </a:prstGeom>
            <a:noFill/>
            <a:ln w="28575" cap="flat" cmpd="sng">
              <a:solidFill>
                <a:schemeClr val="dk1"/>
              </a:solidFill>
              <a:prstDash val="solid"/>
              <a:round/>
              <a:headEnd type="none" w="sm" len="sm"/>
              <a:tailEnd type="none" w="sm" len="sm"/>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2000" b="1">
                  <a:solidFill>
                    <a:schemeClr val="dk1"/>
                  </a:solidFill>
                  <a:latin typeface="Arial"/>
                  <a:ea typeface="Arial"/>
                  <a:cs typeface="Arial"/>
                  <a:sym typeface="Arial"/>
                </a:rPr>
                <a:t>応募者多数の場合は事務局にて選考をさせていただきます。</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p:nvPr/>
        </p:nvSpPr>
        <p:spPr>
          <a:xfrm>
            <a:off x="2540354" y="906803"/>
            <a:ext cx="60976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a:solidFill>
                  <a:srgbClr val="000000"/>
                </a:solidFill>
                <a:latin typeface="Pacifico"/>
                <a:ea typeface="Pacifico"/>
                <a:cs typeface="Pacifico"/>
                <a:sym typeface="Pacifico"/>
              </a:rPr>
              <a:t>Benefit｜</a:t>
            </a:r>
            <a:r>
              <a:rPr lang="ja-JP" sz="2000" b="1">
                <a:solidFill>
                  <a:srgbClr val="000000"/>
                </a:solidFill>
                <a:latin typeface="Arial"/>
                <a:ea typeface="Arial"/>
                <a:cs typeface="Arial"/>
                <a:sym typeface="Arial"/>
              </a:rPr>
              <a:t>参加の利点</a:t>
            </a:r>
            <a:endParaRPr sz="3200" b="1" u="none" strike="noStrike">
              <a:solidFill>
                <a:srgbClr val="000000"/>
              </a:solidFill>
              <a:latin typeface="Arial"/>
              <a:ea typeface="Arial"/>
              <a:cs typeface="Arial"/>
              <a:sym typeface="Arial"/>
            </a:endParaRPr>
          </a:p>
        </p:txBody>
      </p:sp>
      <p:grpSp>
        <p:nvGrpSpPr>
          <p:cNvPr id="96" name="Google Shape;96;p4"/>
          <p:cNvGrpSpPr/>
          <p:nvPr/>
        </p:nvGrpSpPr>
        <p:grpSpPr>
          <a:xfrm>
            <a:off x="604523" y="1061329"/>
            <a:ext cx="1800000" cy="299408"/>
            <a:chOff x="3396000" y="1268775"/>
            <a:chExt cx="5085000" cy="275722"/>
          </a:xfrm>
        </p:grpSpPr>
        <p:sp>
          <p:nvSpPr>
            <p:cNvPr id="97" name="Google Shape;97;p4"/>
            <p:cNvSpPr/>
            <p:nvPr/>
          </p:nvSpPr>
          <p:spPr>
            <a:xfrm>
              <a:off x="3396000" y="1268775"/>
              <a:ext cx="5085000" cy="90225"/>
            </a:xfrm>
            <a:prstGeom prst="rect">
              <a:avLst/>
            </a:prstGeom>
            <a:solidFill>
              <a:srgbClr val="D40D71"/>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98" name="Google Shape;98;p4"/>
            <p:cNvSpPr/>
            <p:nvPr/>
          </p:nvSpPr>
          <p:spPr>
            <a:xfrm>
              <a:off x="3396000" y="1364047"/>
              <a:ext cx="5085000" cy="9022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99" name="Google Shape;99;p4"/>
            <p:cNvSpPr/>
            <p:nvPr/>
          </p:nvSpPr>
          <p:spPr>
            <a:xfrm>
              <a:off x="3396000" y="1454272"/>
              <a:ext cx="5085000" cy="90225"/>
            </a:xfrm>
            <a:prstGeom prst="rect">
              <a:avLst/>
            </a:prstGeom>
            <a:solidFill>
              <a:srgbClr val="FFD400"/>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grpSp>
      <p:sp>
        <p:nvSpPr>
          <p:cNvPr id="100" name="Google Shape;100;p4"/>
          <p:cNvSpPr txBox="1"/>
          <p:nvPr/>
        </p:nvSpPr>
        <p:spPr>
          <a:xfrm>
            <a:off x="426000" y="2237163"/>
            <a:ext cx="3464354" cy="2196361"/>
          </a:xfrm>
          <a:prstGeom prst="rect">
            <a:avLst/>
          </a:prstGeom>
          <a:noFill/>
          <a:ln>
            <a:noFill/>
          </a:ln>
        </p:spPr>
        <p:txBody>
          <a:bodyPr spcFirstLastPara="1" wrap="square" lIns="72000" tIns="36000" rIns="72000" bIns="36000" anchor="ctr" anchorCtr="0">
            <a:spAutoFit/>
          </a:bodyPr>
          <a:lstStyle/>
          <a:p>
            <a:pPr marL="0" marR="0" lvl="0" indent="0" algn="l" rtl="0">
              <a:spcBef>
                <a:spcPts val="0"/>
              </a:spcBef>
              <a:spcAft>
                <a:spcPts val="0"/>
              </a:spcAft>
              <a:buNone/>
            </a:pPr>
            <a:r>
              <a:rPr lang="ja-JP" sz="13800">
                <a:solidFill>
                  <a:schemeClr val="dk1"/>
                </a:solidFill>
                <a:latin typeface="Arial"/>
                <a:ea typeface="Arial"/>
                <a:cs typeface="Arial"/>
                <a:sym typeface="Arial"/>
              </a:rPr>
              <a:t>1</a:t>
            </a:r>
            <a:endParaRPr sz="13800">
              <a:solidFill>
                <a:schemeClr val="dk1"/>
              </a:solidFill>
              <a:latin typeface="Arial"/>
              <a:ea typeface="Arial"/>
              <a:cs typeface="Arial"/>
              <a:sym typeface="Arial"/>
            </a:endParaRPr>
          </a:p>
        </p:txBody>
      </p:sp>
      <p:sp>
        <p:nvSpPr>
          <p:cNvPr id="101" name="Google Shape;101;p4"/>
          <p:cNvSpPr txBox="1"/>
          <p:nvPr/>
        </p:nvSpPr>
        <p:spPr>
          <a:xfrm>
            <a:off x="4187054" y="2237163"/>
            <a:ext cx="3464354" cy="2196361"/>
          </a:xfrm>
          <a:prstGeom prst="rect">
            <a:avLst/>
          </a:prstGeom>
          <a:noFill/>
          <a:ln>
            <a:noFill/>
          </a:ln>
        </p:spPr>
        <p:txBody>
          <a:bodyPr spcFirstLastPara="1" wrap="square" lIns="72000" tIns="36000" rIns="72000" bIns="36000" anchor="ctr" anchorCtr="0">
            <a:spAutoFit/>
          </a:bodyPr>
          <a:lstStyle/>
          <a:p>
            <a:pPr marL="0" marR="0" lvl="0" indent="0" algn="l" rtl="0">
              <a:spcBef>
                <a:spcPts val="0"/>
              </a:spcBef>
              <a:spcAft>
                <a:spcPts val="0"/>
              </a:spcAft>
              <a:buNone/>
            </a:pPr>
            <a:r>
              <a:rPr lang="ja-JP" sz="13800">
                <a:solidFill>
                  <a:schemeClr val="dk1"/>
                </a:solidFill>
                <a:latin typeface="Arial"/>
                <a:ea typeface="Arial"/>
                <a:cs typeface="Arial"/>
                <a:sym typeface="Arial"/>
              </a:rPr>
              <a:t>2</a:t>
            </a:r>
            <a:endParaRPr sz="13800">
              <a:solidFill>
                <a:schemeClr val="dk1"/>
              </a:solidFill>
              <a:latin typeface="Arial"/>
              <a:ea typeface="Arial"/>
              <a:cs typeface="Arial"/>
              <a:sym typeface="Arial"/>
            </a:endParaRPr>
          </a:p>
        </p:txBody>
      </p:sp>
      <p:sp>
        <p:nvSpPr>
          <p:cNvPr id="102" name="Google Shape;102;p4"/>
          <p:cNvSpPr txBox="1"/>
          <p:nvPr/>
        </p:nvSpPr>
        <p:spPr>
          <a:xfrm>
            <a:off x="8004951" y="2237163"/>
            <a:ext cx="3464354" cy="2196361"/>
          </a:xfrm>
          <a:prstGeom prst="rect">
            <a:avLst/>
          </a:prstGeom>
          <a:noFill/>
          <a:ln>
            <a:noFill/>
          </a:ln>
        </p:spPr>
        <p:txBody>
          <a:bodyPr spcFirstLastPara="1" wrap="square" lIns="72000" tIns="36000" rIns="72000" bIns="36000" anchor="ctr" anchorCtr="0">
            <a:spAutoFit/>
          </a:bodyPr>
          <a:lstStyle/>
          <a:p>
            <a:pPr marL="0" marR="0" lvl="0" indent="0" algn="l" rtl="0">
              <a:spcBef>
                <a:spcPts val="0"/>
              </a:spcBef>
              <a:spcAft>
                <a:spcPts val="0"/>
              </a:spcAft>
              <a:buNone/>
            </a:pPr>
            <a:r>
              <a:rPr lang="ja-JP" sz="13800">
                <a:solidFill>
                  <a:schemeClr val="dk1"/>
                </a:solidFill>
                <a:latin typeface="Arial"/>
                <a:ea typeface="Arial"/>
                <a:cs typeface="Arial"/>
                <a:sym typeface="Arial"/>
              </a:rPr>
              <a:t>3</a:t>
            </a:r>
            <a:endParaRPr sz="13800">
              <a:solidFill>
                <a:schemeClr val="dk1"/>
              </a:solidFill>
              <a:latin typeface="Arial"/>
              <a:ea typeface="Arial"/>
              <a:cs typeface="Arial"/>
              <a:sym typeface="Arial"/>
            </a:endParaRPr>
          </a:p>
        </p:txBody>
      </p:sp>
      <p:sp>
        <p:nvSpPr>
          <p:cNvPr id="103" name="Google Shape;103;p4"/>
          <p:cNvSpPr/>
          <p:nvPr/>
        </p:nvSpPr>
        <p:spPr>
          <a:xfrm>
            <a:off x="569374" y="3609000"/>
            <a:ext cx="3474306" cy="1845000"/>
          </a:xfrm>
          <a:prstGeom prst="ellipse">
            <a:avLst/>
          </a:prstGeom>
          <a:solidFill>
            <a:srgbClr val="FFD400">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dk1"/>
                </a:solidFill>
                <a:latin typeface="Arial"/>
                <a:ea typeface="Arial"/>
                <a:cs typeface="Arial"/>
                <a:sym typeface="Arial"/>
              </a:rPr>
              <a:t>様々な学習機会を</a:t>
            </a:r>
            <a:endParaRPr sz="2000" b="1">
              <a:solidFill>
                <a:schemeClr val="dk1"/>
              </a:solidFill>
              <a:latin typeface="Arial"/>
              <a:ea typeface="Arial"/>
              <a:cs typeface="Arial"/>
              <a:sym typeface="Arial"/>
            </a:endParaRPr>
          </a:p>
          <a:p>
            <a:pPr marL="0" marR="0" lvl="0" indent="0" algn="ctr" rtl="0">
              <a:spcBef>
                <a:spcPts val="0"/>
              </a:spcBef>
              <a:spcAft>
                <a:spcPts val="0"/>
              </a:spcAft>
              <a:buNone/>
            </a:pPr>
            <a:r>
              <a:rPr lang="ja-JP" sz="2800" b="1">
                <a:solidFill>
                  <a:schemeClr val="dk1"/>
                </a:solidFill>
                <a:latin typeface="Arial"/>
                <a:ea typeface="Arial"/>
                <a:cs typeface="Arial"/>
                <a:sym typeface="Arial"/>
              </a:rPr>
              <a:t>無料</a:t>
            </a:r>
            <a:r>
              <a:rPr lang="ja-JP" sz="2000" b="1">
                <a:solidFill>
                  <a:schemeClr val="dk1"/>
                </a:solidFill>
                <a:latin typeface="Arial"/>
                <a:ea typeface="Arial"/>
                <a:cs typeface="Arial"/>
                <a:sym typeface="Arial"/>
              </a:rPr>
              <a:t>で得られる</a:t>
            </a:r>
            <a:endParaRPr sz="2000" b="1">
              <a:solidFill>
                <a:schemeClr val="dk1"/>
              </a:solidFill>
              <a:latin typeface="Arial"/>
              <a:ea typeface="Arial"/>
              <a:cs typeface="Arial"/>
              <a:sym typeface="Arial"/>
            </a:endParaRPr>
          </a:p>
        </p:txBody>
      </p:sp>
      <p:sp>
        <p:nvSpPr>
          <p:cNvPr id="104" name="Google Shape;104;p4"/>
          <p:cNvSpPr/>
          <p:nvPr/>
        </p:nvSpPr>
        <p:spPr>
          <a:xfrm>
            <a:off x="4360555" y="3609000"/>
            <a:ext cx="3470895" cy="1845000"/>
          </a:xfrm>
          <a:prstGeom prst="ellipse">
            <a:avLst/>
          </a:prstGeom>
          <a:solidFill>
            <a:srgbClr val="FFD400">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dk1"/>
                </a:solidFill>
                <a:latin typeface="Arial"/>
                <a:ea typeface="Arial"/>
                <a:cs typeface="Arial"/>
                <a:sym typeface="Arial"/>
              </a:rPr>
              <a:t>悩みや不安など</a:t>
            </a:r>
            <a:endParaRPr sz="2000" b="1">
              <a:solidFill>
                <a:schemeClr val="dk1"/>
              </a:solidFill>
              <a:latin typeface="Arial"/>
              <a:ea typeface="Arial"/>
              <a:cs typeface="Arial"/>
              <a:sym typeface="Arial"/>
            </a:endParaRPr>
          </a:p>
          <a:p>
            <a:pPr marL="0" marR="0" lvl="0" indent="0" algn="ctr" rtl="0">
              <a:spcBef>
                <a:spcPts val="0"/>
              </a:spcBef>
              <a:spcAft>
                <a:spcPts val="0"/>
              </a:spcAft>
              <a:buNone/>
            </a:pPr>
            <a:r>
              <a:rPr lang="ja-JP" sz="2000" b="1">
                <a:solidFill>
                  <a:schemeClr val="dk1"/>
                </a:solidFill>
                <a:latin typeface="Arial"/>
                <a:ea typeface="Arial"/>
                <a:cs typeface="Arial"/>
                <a:sym typeface="Arial"/>
              </a:rPr>
              <a:t>併走支援で</a:t>
            </a:r>
            <a:r>
              <a:rPr lang="ja-JP" sz="2800" b="1">
                <a:solidFill>
                  <a:schemeClr val="dk1"/>
                </a:solidFill>
                <a:latin typeface="Arial"/>
                <a:ea typeface="Arial"/>
                <a:cs typeface="Arial"/>
                <a:sym typeface="Arial"/>
              </a:rPr>
              <a:t>解決</a:t>
            </a:r>
            <a:endParaRPr sz="2000" b="1">
              <a:solidFill>
                <a:schemeClr val="dk1"/>
              </a:solidFill>
              <a:latin typeface="Arial"/>
              <a:ea typeface="Arial"/>
              <a:cs typeface="Arial"/>
              <a:sym typeface="Arial"/>
            </a:endParaRPr>
          </a:p>
        </p:txBody>
      </p:sp>
      <p:sp>
        <p:nvSpPr>
          <p:cNvPr id="105" name="Google Shape;105;p4"/>
          <p:cNvSpPr/>
          <p:nvPr/>
        </p:nvSpPr>
        <p:spPr>
          <a:xfrm>
            <a:off x="8148324" y="3609000"/>
            <a:ext cx="3474302" cy="1845000"/>
          </a:xfrm>
          <a:prstGeom prst="ellipse">
            <a:avLst/>
          </a:prstGeom>
          <a:solidFill>
            <a:srgbClr val="FFD400">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dk1"/>
                </a:solidFill>
                <a:latin typeface="Arial"/>
                <a:ea typeface="Arial"/>
                <a:cs typeface="Arial"/>
                <a:sym typeface="Arial"/>
              </a:rPr>
              <a:t>最優秀の方には</a:t>
            </a:r>
            <a:endParaRPr sz="2000" b="1">
              <a:solidFill>
                <a:schemeClr val="dk1"/>
              </a:solidFill>
              <a:latin typeface="Arial"/>
              <a:ea typeface="Arial"/>
              <a:cs typeface="Arial"/>
              <a:sym typeface="Arial"/>
            </a:endParaRPr>
          </a:p>
          <a:p>
            <a:pPr marL="0" marR="0" lvl="0" indent="0" algn="ctr" rtl="0">
              <a:spcBef>
                <a:spcPts val="0"/>
              </a:spcBef>
              <a:spcAft>
                <a:spcPts val="0"/>
              </a:spcAft>
              <a:buNone/>
            </a:pPr>
            <a:r>
              <a:rPr lang="ja-JP" sz="2800" b="1">
                <a:solidFill>
                  <a:schemeClr val="dk1"/>
                </a:solidFill>
                <a:latin typeface="Arial"/>
                <a:ea typeface="Arial"/>
                <a:cs typeface="Arial"/>
                <a:sym typeface="Arial"/>
              </a:rPr>
              <a:t>賞金10万円</a:t>
            </a:r>
            <a:r>
              <a:rPr lang="ja-JP" sz="2000" b="1">
                <a:solidFill>
                  <a:schemeClr val="dk1"/>
                </a:solidFill>
                <a:latin typeface="Arial"/>
                <a:ea typeface="Arial"/>
                <a:cs typeface="Arial"/>
                <a:sym typeface="Arial"/>
              </a:rPr>
              <a:t>！</a:t>
            </a:r>
            <a:endParaRPr sz="20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p:nvPr/>
        </p:nvSpPr>
        <p:spPr>
          <a:xfrm>
            <a:off x="741000" y="279000"/>
            <a:ext cx="60976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a:solidFill>
                  <a:srgbClr val="000000"/>
                </a:solidFill>
                <a:latin typeface="Pacifico"/>
                <a:ea typeface="Pacifico"/>
                <a:cs typeface="Pacifico"/>
                <a:sym typeface="Pacifico"/>
              </a:rPr>
              <a:t>Workshop｜</a:t>
            </a:r>
            <a:r>
              <a:rPr lang="ja-JP" sz="2000" b="1">
                <a:solidFill>
                  <a:srgbClr val="000000"/>
                </a:solidFill>
                <a:latin typeface="Arial"/>
                <a:ea typeface="Arial"/>
                <a:cs typeface="Arial"/>
                <a:sym typeface="Arial"/>
              </a:rPr>
              <a:t>ワークショップについて</a:t>
            </a:r>
            <a:endParaRPr sz="3200" b="1" u="none" strike="noStrike">
              <a:solidFill>
                <a:srgbClr val="000000"/>
              </a:solidFill>
              <a:latin typeface="Arial"/>
              <a:ea typeface="Arial"/>
              <a:cs typeface="Arial"/>
              <a:sym typeface="Arial"/>
            </a:endParaRPr>
          </a:p>
        </p:txBody>
      </p:sp>
      <p:grpSp>
        <p:nvGrpSpPr>
          <p:cNvPr id="111" name="Google Shape;111;p5"/>
          <p:cNvGrpSpPr/>
          <p:nvPr/>
        </p:nvGrpSpPr>
        <p:grpSpPr>
          <a:xfrm>
            <a:off x="-1194831" y="433526"/>
            <a:ext cx="1800000" cy="299408"/>
            <a:chOff x="3396000" y="1268775"/>
            <a:chExt cx="5085000" cy="275722"/>
          </a:xfrm>
        </p:grpSpPr>
        <p:sp>
          <p:nvSpPr>
            <p:cNvPr id="112" name="Google Shape;112;p5"/>
            <p:cNvSpPr/>
            <p:nvPr/>
          </p:nvSpPr>
          <p:spPr>
            <a:xfrm>
              <a:off x="3396000" y="1268775"/>
              <a:ext cx="5085000" cy="90225"/>
            </a:xfrm>
            <a:prstGeom prst="rect">
              <a:avLst/>
            </a:prstGeom>
            <a:solidFill>
              <a:srgbClr val="D40D71"/>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113" name="Google Shape;113;p5"/>
            <p:cNvSpPr/>
            <p:nvPr/>
          </p:nvSpPr>
          <p:spPr>
            <a:xfrm>
              <a:off x="3396000" y="1364047"/>
              <a:ext cx="5085000" cy="9022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114" name="Google Shape;114;p5"/>
            <p:cNvSpPr/>
            <p:nvPr/>
          </p:nvSpPr>
          <p:spPr>
            <a:xfrm>
              <a:off x="3396000" y="1454272"/>
              <a:ext cx="5085000" cy="90225"/>
            </a:xfrm>
            <a:prstGeom prst="rect">
              <a:avLst/>
            </a:prstGeom>
            <a:solidFill>
              <a:srgbClr val="FFD400"/>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grpSp>
      <p:grpSp>
        <p:nvGrpSpPr>
          <p:cNvPr id="115" name="Google Shape;115;p5"/>
          <p:cNvGrpSpPr/>
          <p:nvPr/>
        </p:nvGrpSpPr>
        <p:grpSpPr>
          <a:xfrm>
            <a:off x="760852" y="1979323"/>
            <a:ext cx="10670300" cy="588600"/>
            <a:chOff x="760852" y="1878344"/>
            <a:chExt cx="10670300" cy="588600"/>
          </a:xfrm>
        </p:grpSpPr>
        <p:sp>
          <p:nvSpPr>
            <p:cNvPr id="116" name="Google Shape;116;p5"/>
            <p:cNvSpPr/>
            <p:nvPr/>
          </p:nvSpPr>
          <p:spPr>
            <a:xfrm>
              <a:off x="760852" y="1878344"/>
              <a:ext cx="7314900" cy="588600"/>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1600" b="1" dirty="0">
                  <a:solidFill>
                    <a:srgbClr val="202124"/>
                  </a:solidFill>
                </a:rPr>
                <a:t>1回目</a:t>
              </a:r>
              <a:r>
                <a:rPr lang="en-US" altLang="ja-JP" sz="1100" b="1" dirty="0">
                  <a:solidFill>
                    <a:srgbClr val="202124"/>
                  </a:solidFill>
                </a:rPr>
                <a:t>10</a:t>
              </a:r>
              <a:r>
                <a:rPr lang="ja-JP" altLang="en-US" sz="1100" b="1" dirty="0">
                  <a:solidFill>
                    <a:srgbClr val="202124"/>
                  </a:solidFill>
                </a:rPr>
                <a:t>月</a:t>
              </a:r>
              <a:r>
                <a:rPr lang="en-US" altLang="ja-JP" sz="1100" b="1" dirty="0">
                  <a:solidFill>
                    <a:srgbClr val="202124"/>
                  </a:solidFill>
                </a:rPr>
                <a:t>3</a:t>
              </a:r>
              <a:r>
                <a:rPr lang="ja-JP" altLang="en-US" sz="1100" b="1" dirty="0">
                  <a:solidFill>
                    <a:srgbClr val="202124"/>
                  </a:solidFill>
                </a:rPr>
                <a:t>日（月）</a:t>
              </a:r>
              <a:r>
                <a:rPr lang="en-US" altLang="ja-JP" sz="1100" b="1" dirty="0">
                  <a:solidFill>
                    <a:srgbClr val="202124"/>
                  </a:solidFill>
                </a:rPr>
                <a:t>19</a:t>
              </a:r>
              <a:r>
                <a:rPr lang="ja-JP" altLang="en-US" sz="1100" b="1" dirty="0">
                  <a:solidFill>
                    <a:srgbClr val="202124"/>
                  </a:solidFill>
                </a:rPr>
                <a:t>：</a:t>
              </a:r>
              <a:r>
                <a:rPr lang="en-US" altLang="ja-JP" sz="1100" b="1" dirty="0">
                  <a:solidFill>
                    <a:srgbClr val="202124"/>
                  </a:solidFill>
                </a:rPr>
                <a:t>00</a:t>
              </a:r>
              <a:r>
                <a:rPr lang="ja-JP" altLang="en-US" sz="1100" b="1" dirty="0">
                  <a:solidFill>
                    <a:srgbClr val="202124"/>
                  </a:solidFill>
                </a:rPr>
                <a:t>～</a:t>
              </a:r>
              <a:r>
                <a:rPr lang="en-US" altLang="ja-JP" sz="1100" b="1" dirty="0">
                  <a:solidFill>
                    <a:srgbClr val="202124"/>
                  </a:solidFill>
                </a:rPr>
                <a:t>21</a:t>
              </a:r>
              <a:r>
                <a:rPr lang="ja-JP" altLang="en-US" sz="1100" b="1" dirty="0">
                  <a:solidFill>
                    <a:srgbClr val="202124"/>
                  </a:solidFill>
                </a:rPr>
                <a:t>：</a:t>
              </a:r>
              <a:r>
                <a:rPr lang="en-US" altLang="ja-JP" sz="1100" b="1" dirty="0">
                  <a:solidFill>
                    <a:srgbClr val="202124"/>
                  </a:solidFill>
                </a:rPr>
                <a:t>00</a:t>
              </a:r>
              <a:r>
                <a:rPr lang="ja-JP" sz="1100" b="1" dirty="0">
                  <a:solidFill>
                    <a:srgbClr val="202124"/>
                  </a:solidFill>
                </a:rPr>
                <a:t>　</a:t>
              </a:r>
              <a:r>
                <a:rPr lang="ja-JP" altLang="en-US" sz="1100" b="1" dirty="0">
                  <a:solidFill>
                    <a:srgbClr val="202124"/>
                  </a:solidFill>
                </a:rPr>
                <a:t>　　</a:t>
              </a:r>
              <a:r>
                <a:rPr lang="ja-JP" sz="1600" b="1" dirty="0">
                  <a:solidFill>
                    <a:srgbClr val="202124"/>
                  </a:solidFill>
                </a:rPr>
                <a:t>新規事業の手順</a:t>
              </a:r>
              <a:r>
                <a:rPr lang="ja-JP" sz="1600" b="1" dirty="0">
                  <a:solidFill>
                    <a:srgbClr val="202124"/>
                  </a:solidFill>
                  <a:latin typeface="Arial"/>
                  <a:ea typeface="Arial"/>
                  <a:cs typeface="Arial"/>
                  <a:sym typeface="Arial"/>
                </a:rPr>
                <a:t>と</a:t>
              </a:r>
              <a:r>
                <a:rPr lang="ja-JP" sz="1600" b="1" dirty="0">
                  <a:solidFill>
                    <a:srgbClr val="202124"/>
                  </a:solidFill>
                </a:rPr>
                <a:t>事業コンセプトの作り方</a:t>
              </a:r>
              <a:endParaRPr sz="1200" b="1" dirty="0">
                <a:solidFill>
                  <a:schemeClr val="dk1"/>
                </a:solidFill>
                <a:latin typeface="Arial"/>
                <a:ea typeface="Arial"/>
                <a:cs typeface="Arial"/>
                <a:sym typeface="Arial"/>
              </a:endParaRPr>
            </a:p>
          </p:txBody>
        </p:sp>
        <p:sp>
          <p:nvSpPr>
            <p:cNvPr id="117" name="Google Shape;117;p5"/>
            <p:cNvSpPr/>
            <p:nvPr/>
          </p:nvSpPr>
          <p:spPr>
            <a:xfrm>
              <a:off x="8224152" y="1878344"/>
              <a:ext cx="3207000" cy="588600"/>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endParaRPr sz="1200" b="1" dirty="0">
                <a:solidFill>
                  <a:schemeClr val="dk1"/>
                </a:solidFill>
                <a:latin typeface="Arial"/>
                <a:ea typeface="Arial"/>
                <a:cs typeface="Arial"/>
                <a:sym typeface="Arial"/>
              </a:endParaRPr>
            </a:p>
          </p:txBody>
        </p:sp>
      </p:grpSp>
      <p:grpSp>
        <p:nvGrpSpPr>
          <p:cNvPr id="118" name="Google Shape;118;p5"/>
          <p:cNvGrpSpPr/>
          <p:nvPr/>
        </p:nvGrpSpPr>
        <p:grpSpPr>
          <a:xfrm>
            <a:off x="741000" y="2840321"/>
            <a:ext cx="10670300" cy="588600"/>
            <a:chOff x="760852" y="3246886"/>
            <a:chExt cx="10670300" cy="588600"/>
          </a:xfrm>
        </p:grpSpPr>
        <p:sp>
          <p:nvSpPr>
            <p:cNvPr id="119" name="Google Shape;119;p5"/>
            <p:cNvSpPr/>
            <p:nvPr/>
          </p:nvSpPr>
          <p:spPr>
            <a:xfrm>
              <a:off x="760852" y="3246886"/>
              <a:ext cx="7314900" cy="588600"/>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1600" b="1" dirty="0">
                  <a:solidFill>
                    <a:srgbClr val="202124"/>
                  </a:solidFill>
                </a:rPr>
                <a:t>2回目</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10</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月</a:t>
              </a:r>
              <a:r>
                <a:rPr lang="en-US" altLang="ja-JP" sz="1100" b="1" dirty="0">
                  <a:solidFill>
                    <a:srgbClr val="202124"/>
                  </a:solidFill>
                </a:rPr>
                <a:t>19</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日（火）</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19</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00</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21</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00</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　　　</a:t>
              </a:r>
              <a:r>
                <a:rPr lang="ja-JP" sz="1600" b="1" dirty="0">
                  <a:solidFill>
                    <a:srgbClr val="202124"/>
                  </a:solidFill>
                </a:rPr>
                <a:t>顧客への提供価値の具現化</a:t>
              </a:r>
              <a:endParaRPr sz="1200" b="1" dirty="0">
                <a:solidFill>
                  <a:schemeClr val="dk1"/>
                </a:solidFill>
                <a:latin typeface="Arial"/>
                <a:ea typeface="Arial"/>
                <a:cs typeface="Arial"/>
                <a:sym typeface="Arial"/>
              </a:endParaRPr>
            </a:p>
          </p:txBody>
        </p:sp>
        <p:sp>
          <p:nvSpPr>
            <p:cNvPr id="120" name="Google Shape;120;p5"/>
            <p:cNvSpPr/>
            <p:nvPr/>
          </p:nvSpPr>
          <p:spPr>
            <a:xfrm>
              <a:off x="8224152" y="3246886"/>
              <a:ext cx="3207000" cy="588600"/>
            </a:xfrm>
            <a:prstGeom prst="rect">
              <a:avLst/>
            </a:prstGeom>
            <a:solidFill>
              <a:srgbClr val="FFFFFF"/>
            </a:solidFill>
            <a:ln>
              <a:noFill/>
            </a:ln>
          </p:spPr>
          <p:txBody>
            <a:bodyPr spcFirstLastPara="1" wrap="square" lIns="72000" tIns="72000" rIns="36000" bIns="72000" anchor="ctr" anchorCtr="0">
              <a:noAutofit/>
            </a:bodyPr>
            <a:lstStyle/>
            <a:p>
              <a:pPr marL="0" lvl="0" indent="0" algn="l" rtl="0">
                <a:spcBef>
                  <a:spcPts val="0"/>
                </a:spcBef>
                <a:spcAft>
                  <a:spcPts val="0"/>
                </a:spcAft>
                <a:buNone/>
              </a:pPr>
              <a:endParaRPr sz="1600" b="1" dirty="0">
                <a:solidFill>
                  <a:srgbClr val="202124"/>
                </a:solidFill>
              </a:endParaRPr>
            </a:p>
          </p:txBody>
        </p:sp>
      </p:grpSp>
      <p:grpSp>
        <p:nvGrpSpPr>
          <p:cNvPr id="121" name="Google Shape;121;p5"/>
          <p:cNvGrpSpPr/>
          <p:nvPr/>
        </p:nvGrpSpPr>
        <p:grpSpPr>
          <a:xfrm>
            <a:off x="741000" y="3706706"/>
            <a:ext cx="10670300" cy="588600"/>
            <a:chOff x="760852" y="3933929"/>
            <a:chExt cx="10670300" cy="588600"/>
          </a:xfrm>
        </p:grpSpPr>
        <p:sp>
          <p:nvSpPr>
            <p:cNvPr id="122" name="Google Shape;122;p5"/>
            <p:cNvSpPr/>
            <p:nvPr/>
          </p:nvSpPr>
          <p:spPr>
            <a:xfrm>
              <a:off x="760852" y="3933929"/>
              <a:ext cx="7314900" cy="588600"/>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1600" b="1" dirty="0">
                  <a:solidFill>
                    <a:srgbClr val="202124"/>
                  </a:solidFill>
                </a:rPr>
                <a:t>3回目</a:t>
              </a:r>
              <a:r>
                <a:rPr lang="en-US" altLang="ja-JP" sz="1100" b="1" dirty="0">
                  <a:solidFill>
                    <a:srgbClr val="202124"/>
                  </a:solidFill>
                </a:rPr>
                <a:t>11</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月</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08</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日（火）</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19</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00</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21</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00</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　</a:t>
              </a:r>
              <a:r>
                <a:rPr lang="ja-JP" sz="1600" b="1" dirty="0">
                  <a:solidFill>
                    <a:srgbClr val="202124"/>
                  </a:solidFill>
                </a:rPr>
                <a:t>　プロトタイピングで見える化する</a:t>
              </a:r>
              <a:endParaRPr sz="1200" b="1" dirty="0">
                <a:solidFill>
                  <a:schemeClr val="dk1"/>
                </a:solidFill>
                <a:latin typeface="Arial"/>
                <a:ea typeface="Arial"/>
                <a:cs typeface="Arial"/>
                <a:sym typeface="Arial"/>
              </a:endParaRPr>
            </a:p>
          </p:txBody>
        </p:sp>
        <p:sp>
          <p:nvSpPr>
            <p:cNvPr id="123" name="Google Shape;123;p5"/>
            <p:cNvSpPr/>
            <p:nvPr/>
          </p:nvSpPr>
          <p:spPr>
            <a:xfrm>
              <a:off x="8224152" y="3933929"/>
              <a:ext cx="3207000" cy="588600"/>
            </a:xfrm>
            <a:prstGeom prst="rect">
              <a:avLst/>
            </a:prstGeom>
            <a:solidFill>
              <a:srgbClr val="FFFFFF"/>
            </a:solidFill>
            <a:ln>
              <a:noFill/>
            </a:ln>
          </p:spPr>
          <p:txBody>
            <a:bodyPr spcFirstLastPara="1" wrap="square" lIns="72000" tIns="72000" rIns="36000" bIns="72000" anchor="ctr" anchorCtr="0">
              <a:noAutofit/>
            </a:bodyPr>
            <a:lstStyle/>
            <a:p>
              <a:pPr marL="0" lvl="0" indent="0" algn="l" rtl="0">
                <a:spcBef>
                  <a:spcPts val="0"/>
                </a:spcBef>
                <a:spcAft>
                  <a:spcPts val="0"/>
                </a:spcAft>
                <a:buNone/>
              </a:pPr>
              <a:endParaRPr sz="1600" b="1" dirty="0">
                <a:solidFill>
                  <a:srgbClr val="202124"/>
                </a:solidFill>
              </a:endParaRPr>
            </a:p>
          </p:txBody>
        </p:sp>
      </p:grpSp>
      <p:sp>
        <p:nvSpPr>
          <p:cNvPr id="124" name="Google Shape;124;p5"/>
          <p:cNvSpPr/>
          <p:nvPr/>
        </p:nvSpPr>
        <p:spPr>
          <a:xfrm>
            <a:off x="452283" y="871000"/>
            <a:ext cx="11287500" cy="491700"/>
          </a:xfrm>
          <a:prstGeom prst="roundRect">
            <a:avLst>
              <a:gd name="adj" fmla="val 16667"/>
            </a:avLst>
          </a:prstGeom>
          <a:solidFill>
            <a:srgbClr val="F2F2F2"/>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600">
                <a:solidFill>
                  <a:schemeClr val="dk1"/>
                </a:solidFill>
              </a:rPr>
              <a:t>新規事業のコンセプトから、プロトタイピング作りまでをワークショップにて行います。</a:t>
            </a:r>
            <a:endParaRPr/>
          </a:p>
        </p:txBody>
      </p:sp>
      <p:grpSp>
        <p:nvGrpSpPr>
          <p:cNvPr id="125" name="Google Shape;125;p5"/>
          <p:cNvGrpSpPr/>
          <p:nvPr/>
        </p:nvGrpSpPr>
        <p:grpSpPr>
          <a:xfrm>
            <a:off x="741000" y="4573091"/>
            <a:ext cx="10541752" cy="588600"/>
            <a:chOff x="760852" y="1878344"/>
            <a:chExt cx="10541752" cy="588600"/>
          </a:xfrm>
        </p:grpSpPr>
        <p:sp>
          <p:nvSpPr>
            <p:cNvPr id="126" name="Google Shape;126;p5"/>
            <p:cNvSpPr/>
            <p:nvPr/>
          </p:nvSpPr>
          <p:spPr>
            <a:xfrm>
              <a:off x="760852" y="1878344"/>
              <a:ext cx="7314900" cy="588600"/>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kumimoji="0" lang="en-US" altLang="ja-JP" sz="1600" b="1" i="0" u="none" strike="noStrike" kern="0" cap="none" spc="0" normalizeH="0" baseline="0" noProof="0" dirty="0">
                  <a:ln>
                    <a:noFill/>
                  </a:ln>
                  <a:solidFill>
                    <a:srgbClr val="202124"/>
                  </a:solidFill>
                  <a:effectLst/>
                  <a:uLnTx/>
                  <a:uFillTx/>
                  <a:latin typeface="Arial"/>
                  <a:cs typeface="Arial"/>
                  <a:sym typeface="Arial"/>
                </a:rPr>
                <a:t>4</a:t>
              </a:r>
              <a:r>
                <a:rPr kumimoji="0" lang="ja-JP" altLang="en-US" sz="1600" b="1" i="0" u="none" strike="noStrike" kern="0" cap="none" spc="0" normalizeH="0" baseline="0" noProof="0" dirty="0">
                  <a:ln>
                    <a:noFill/>
                  </a:ln>
                  <a:solidFill>
                    <a:srgbClr val="202124"/>
                  </a:solidFill>
                  <a:effectLst/>
                  <a:uLnTx/>
                  <a:uFillTx/>
                  <a:latin typeface="Arial"/>
                  <a:cs typeface="Arial"/>
                  <a:sym typeface="Arial"/>
                </a:rPr>
                <a:t>回目</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12</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月</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0</a:t>
              </a:r>
              <a:r>
                <a:rPr lang="en-US" altLang="ja-JP" sz="1100" b="1" dirty="0">
                  <a:solidFill>
                    <a:srgbClr val="202124"/>
                  </a:solidFill>
                </a:rPr>
                <a:t>2</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日（金）</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19</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00</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21</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a:t>
              </a:r>
              <a:r>
                <a:rPr kumimoji="0" lang="en-US" altLang="ja-JP" sz="1100" b="1" i="0" u="none" strike="noStrike" kern="0" cap="none" spc="0" normalizeH="0" baseline="0" noProof="0" dirty="0">
                  <a:ln>
                    <a:noFill/>
                  </a:ln>
                  <a:solidFill>
                    <a:srgbClr val="202124"/>
                  </a:solidFill>
                  <a:effectLst/>
                  <a:uLnTx/>
                  <a:uFillTx/>
                  <a:latin typeface="Arial"/>
                  <a:cs typeface="Arial"/>
                  <a:sym typeface="Arial"/>
                </a:rPr>
                <a:t>00</a:t>
              </a:r>
              <a:r>
                <a:rPr kumimoji="0" lang="ja-JP" altLang="en-US" sz="1100" b="1" i="0" u="none" strike="noStrike" kern="0" cap="none" spc="0" normalizeH="0" baseline="0" noProof="0" dirty="0">
                  <a:ln>
                    <a:noFill/>
                  </a:ln>
                  <a:solidFill>
                    <a:srgbClr val="202124"/>
                  </a:solidFill>
                  <a:effectLst/>
                  <a:uLnTx/>
                  <a:uFillTx/>
                  <a:latin typeface="Arial"/>
                  <a:cs typeface="Arial"/>
                  <a:sym typeface="Arial"/>
                </a:rPr>
                <a:t>　　　</a:t>
              </a:r>
              <a:r>
                <a:rPr kumimoji="0" lang="ja-JP" altLang="en-US" sz="1600" b="1" i="0" u="none" strike="noStrike" kern="0" cap="none" spc="0" normalizeH="0" baseline="0" noProof="0" dirty="0">
                  <a:ln>
                    <a:noFill/>
                  </a:ln>
                  <a:solidFill>
                    <a:srgbClr val="202124"/>
                  </a:solidFill>
                  <a:effectLst/>
                  <a:uLnTx/>
                  <a:uFillTx/>
                  <a:latin typeface="Arial"/>
                  <a:cs typeface="Arial"/>
                  <a:sym typeface="Arial"/>
                </a:rPr>
                <a:t>ブラッシュアップセミナー</a:t>
              </a:r>
              <a:endParaRPr sz="1600" b="1" dirty="0">
                <a:solidFill>
                  <a:schemeClr val="dk1"/>
                </a:solidFill>
                <a:latin typeface="Arial"/>
                <a:ea typeface="Arial"/>
                <a:cs typeface="Arial"/>
                <a:sym typeface="Arial"/>
              </a:endParaRPr>
            </a:p>
          </p:txBody>
        </p:sp>
        <p:sp>
          <p:nvSpPr>
            <p:cNvPr id="127" name="Google Shape;127;p5"/>
            <p:cNvSpPr/>
            <p:nvPr/>
          </p:nvSpPr>
          <p:spPr>
            <a:xfrm>
              <a:off x="8095604" y="1878344"/>
              <a:ext cx="3207000" cy="588600"/>
            </a:xfrm>
            <a:prstGeom prst="rect">
              <a:avLst/>
            </a:prstGeom>
            <a:solidFill>
              <a:srgbClr val="FFFFFF"/>
            </a:solidFill>
            <a:ln>
              <a:noFill/>
            </a:ln>
          </p:spPr>
          <p:txBody>
            <a:bodyPr spcFirstLastPara="1" wrap="square" lIns="72000" tIns="72000" rIns="36000" bIns="72000" anchor="ctr" anchorCtr="0">
              <a:noAutofit/>
            </a:bodyPr>
            <a:lstStyle/>
            <a:p>
              <a:pPr marL="0" lvl="0" indent="0" algn="l" rtl="0">
                <a:spcBef>
                  <a:spcPts val="0"/>
                </a:spcBef>
                <a:spcAft>
                  <a:spcPts val="0"/>
                </a:spcAft>
                <a:buNone/>
              </a:pPr>
              <a:endParaRPr sz="1600" b="1" dirty="0">
                <a:solidFill>
                  <a:srgbClr val="202124"/>
                </a:solidFill>
              </a:endParaRPr>
            </a:p>
          </p:txBody>
        </p:sp>
      </p:grpSp>
      <p:sp>
        <p:nvSpPr>
          <p:cNvPr id="128" name="Google Shape;128;p5"/>
          <p:cNvSpPr/>
          <p:nvPr/>
        </p:nvSpPr>
        <p:spPr>
          <a:xfrm>
            <a:off x="452283" y="5965099"/>
            <a:ext cx="11287500" cy="459300"/>
          </a:xfrm>
          <a:prstGeom prst="roundRect">
            <a:avLst>
              <a:gd name="adj" fmla="val 50000"/>
            </a:avLst>
          </a:prstGeom>
          <a:solidFill>
            <a:srgbClr val="FFD400"/>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800">
                <a:solidFill>
                  <a:schemeClr val="dk1"/>
                </a:solidFill>
              </a:rPr>
              <a:t>進める中での疑問点を都度講師に相談しながら進めることができます</a:t>
            </a:r>
            <a:endParaRPr/>
          </a:p>
        </p:txBody>
      </p:sp>
      <p:sp>
        <p:nvSpPr>
          <p:cNvPr id="129" name="Google Shape;129;p5"/>
          <p:cNvSpPr/>
          <p:nvPr/>
        </p:nvSpPr>
        <p:spPr>
          <a:xfrm>
            <a:off x="6726000" y="6537144"/>
            <a:ext cx="4857600" cy="294300"/>
          </a:xfrm>
          <a:prstGeom prst="rect">
            <a:avLst/>
          </a:prstGeom>
          <a:noFill/>
          <a:ln>
            <a:noFill/>
          </a:ln>
        </p:spPr>
        <p:txBody>
          <a:bodyPr spcFirstLastPara="1" wrap="square" lIns="72000" tIns="72000" rIns="36000" bIns="72000" anchor="ctr" anchorCtr="0">
            <a:noAutofit/>
          </a:bodyPr>
          <a:lstStyle/>
          <a:p>
            <a:pPr marL="0" marR="0" lvl="0" indent="0" algn="r" rtl="0">
              <a:spcBef>
                <a:spcPts val="0"/>
              </a:spcBef>
              <a:spcAft>
                <a:spcPts val="0"/>
              </a:spcAft>
              <a:buNone/>
            </a:pPr>
            <a:r>
              <a:rPr lang="ja-JP" sz="1200" b="1" dirty="0">
                <a:solidFill>
                  <a:srgbClr val="202124"/>
                </a:solidFill>
                <a:latin typeface="Arial"/>
                <a:ea typeface="Arial"/>
                <a:cs typeface="Arial"/>
                <a:sym typeface="Arial"/>
              </a:rPr>
              <a:t>※</a:t>
            </a:r>
            <a:r>
              <a:rPr lang="ja-JP" altLang="en-US" sz="1200" b="1" dirty="0">
                <a:solidFill>
                  <a:srgbClr val="202124"/>
                </a:solidFill>
                <a:latin typeface="Arial"/>
                <a:ea typeface="Arial"/>
                <a:cs typeface="Arial"/>
                <a:sym typeface="Arial"/>
              </a:rPr>
              <a:t>進捗状況により</a:t>
            </a:r>
            <a:r>
              <a:rPr lang="ja-JP" sz="1200" b="1" dirty="0">
                <a:solidFill>
                  <a:srgbClr val="202124"/>
                </a:solidFill>
                <a:latin typeface="Arial"/>
                <a:ea typeface="Arial"/>
                <a:cs typeface="Arial"/>
                <a:sym typeface="Arial"/>
              </a:rPr>
              <a:t>内容</a:t>
            </a:r>
            <a:r>
              <a:rPr lang="ja-JP" altLang="en-US" sz="1200" b="1" dirty="0">
                <a:solidFill>
                  <a:srgbClr val="202124"/>
                </a:solidFill>
                <a:latin typeface="Arial"/>
                <a:ea typeface="Arial"/>
                <a:cs typeface="Arial"/>
                <a:sym typeface="Arial"/>
              </a:rPr>
              <a:t>を変更する</a:t>
            </a:r>
            <a:r>
              <a:rPr lang="ja-JP" sz="1200" b="1" dirty="0">
                <a:solidFill>
                  <a:srgbClr val="202124"/>
                </a:solidFill>
                <a:latin typeface="Arial"/>
                <a:ea typeface="Arial"/>
                <a:cs typeface="Arial"/>
                <a:sym typeface="Arial"/>
              </a:rPr>
              <a:t>場合がございます</a:t>
            </a:r>
            <a:endParaRPr sz="1050" b="1"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p:nvPr/>
        </p:nvSpPr>
        <p:spPr>
          <a:xfrm>
            <a:off x="741000" y="279000"/>
            <a:ext cx="60976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a:solidFill>
                  <a:srgbClr val="000000"/>
                </a:solidFill>
                <a:latin typeface="Pacifico"/>
                <a:ea typeface="Pacifico"/>
                <a:cs typeface="Pacifico"/>
                <a:sym typeface="Pacifico"/>
              </a:rPr>
              <a:t>Seminar｜</a:t>
            </a:r>
            <a:r>
              <a:rPr lang="ja-JP" sz="2000" b="1">
                <a:solidFill>
                  <a:srgbClr val="000000"/>
                </a:solidFill>
                <a:latin typeface="Arial"/>
                <a:ea typeface="Arial"/>
                <a:cs typeface="Arial"/>
                <a:sym typeface="Arial"/>
              </a:rPr>
              <a:t>補足セミナーについて</a:t>
            </a:r>
            <a:endParaRPr sz="3200" b="1" u="none" strike="noStrike">
              <a:solidFill>
                <a:srgbClr val="000000"/>
              </a:solidFill>
              <a:latin typeface="Arial"/>
              <a:ea typeface="Arial"/>
              <a:cs typeface="Arial"/>
              <a:sym typeface="Arial"/>
            </a:endParaRPr>
          </a:p>
        </p:txBody>
      </p:sp>
      <p:grpSp>
        <p:nvGrpSpPr>
          <p:cNvPr id="135" name="Google Shape;135;p6"/>
          <p:cNvGrpSpPr/>
          <p:nvPr/>
        </p:nvGrpSpPr>
        <p:grpSpPr>
          <a:xfrm>
            <a:off x="-1194831" y="433526"/>
            <a:ext cx="1800000" cy="299408"/>
            <a:chOff x="3396000" y="1268775"/>
            <a:chExt cx="5085000" cy="275722"/>
          </a:xfrm>
        </p:grpSpPr>
        <p:sp>
          <p:nvSpPr>
            <p:cNvPr id="136" name="Google Shape;136;p6"/>
            <p:cNvSpPr/>
            <p:nvPr/>
          </p:nvSpPr>
          <p:spPr>
            <a:xfrm>
              <a:off x="3396000" y="1268775"/>
              <a:ext cx="5085000" cy="90225"/>
            </a:xfrm>
            <a:prstGeom prst="rect">
              <a:avLst/>
            </a:prstGeom>
            <a:solidFill>
              <a:srgbClr val="D40D71"/>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137" name="Google Shape;137;p6"/>
            <p:cNvSpPr/>
            <p:nvPr/>
          </p:nvSpPr>
          <p:spPr>
            <a:xfrm>
              <a:off x="3396000" y="1364047"/>
              <a:ext cx="5085000" cy="9022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138" name="Google Shape;138;p6"/>
            <p:cNvSpPr/>
            <p:nvPr/>
          </p:nvSpPr>
          <p:spPr>
            <a:xfrm>
              <a:off x="3396000" y="1454272"/>
              <a:ext cx="5085000" cy="90225"/>
            </a:xfrm>
            <a:prstGeom prst="rect">
              <a:avLst/>
            </a:prstGeom>
            <a:solidFill>
              <a:srgbClr val="FFD400"/>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grpSp>
      <p:grpSp>
        <p:nvGrpSpPr>
          <p:cNvPr id="139" name="Google Shape;139;p6"/>
          <p:cNvGrpSpPr/>
          <p:nvPr/>
        </p:nvGrpSpPr>
        <p:grpSpPr>
          <a:xfrm>
            <a:off x="760852" y="1979323"/>
            <a:ext cx="10670289" cy="588679"/>
            <a:chOff x="760852" y="1878344"/>
            <a:chExt cx="10670289" cy="588679"/>
          </a:xfrm>
        </p:grpSpPr>
        <p:sp>
          <p:nvSpPr>
            <p:cNvPr id="140" name="Google Shape;140;p6"/>
            <p:cNvSpPr/>
            <p:nvPr/>
          </p:nvSpPr>
          <p:spPr>
            <a:xfrm>
              <a:off x="760852" y="1878344"/>
              <a:ext cx="7314888" cy="588679"/>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1600" b="1">
                  <a:solidFill>
                    <a:srgbClr val="202124"/>
                  </a:solidFill>
                  <a:latin typeface="Arial"/>
                  <a:ea typeface="Arial"/>
                  <a:cs typeface="Arial"/>
                  <a:sym typeface="Arial"/>
                </a:rPr>
                <a:t>生活者発想のクリエイティブとは</a:t>
              </a:r>
              <a:endParaRPr sz="1600" b="1">
                <a:solidFill>
                  <a:srgbClr val="202124"/>
                </a:solidFill>
                <a:latin typeface="Arial"/>
                <a:ea typeface="Arial"/>
                <a:cs typeface="Arial"/>
                <a:sym typeface="Arial"/>
              </a:endParaRPr>
            </a:p>
            <a:p>
              <a:pPr marL="0" marR="0" lvl="0" indent="0" algn="l" rtl="0">
                <a:spcBef>
                  <a:spcPts val="600"/>
                </a:spcBef>
                <a:spcAft>
                  <a:spcPts val="0"/>
                </a:spcAft>
                <a:buNone/>
              </a:pPr>
              <a:r>
                <a:rPr lang="ja-JP" sz="1200" b="1">
                  <a:solidFill>
                    <a:srgbClr val="202124"/>
                  </a:solidFill>
                  <a:latin typeface="Arial"/>
                  <a:ea typeface="Arial"/>
                  <a:cs typeface="Arial"/>
                  <a:sym typeface="Arial"/>
                </a:rPr>
                <a:t>ー独りよがりにならない、アフターコロナ市場を踏まえたクリエイティブシンキングー</a:t>
              </a:r>
              <a:endParaRPr sz="1200" b="1">
                <a:solidFill>
                  <a:schemeClr val="dk1"/>
                </a:solidFill>
                <a:latin typeface="Arial"/>
                <a:ea typeface="Arial"/>
                <a:cs typeface="Arial"/>
                <a:sym typeface="Arial"/>
              </a:endParaRPr>
            </a:p>
          </p:txBody>
        </p:sp>
        <p:sp>
          <p:nvSpPr>
            <p:cNvPr id="141" name="Google Shape;141;p6"/>
            <p:cNvSpPr/>
            <p:nvPr/>
          </p:nvSpPr>
          <p:spPr>
            <a:xfrm>
              <a:off x="8224152" y="1878344"/>
              <a:ext cx="3206989" cy="588679"/>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1600" b="1">
                  <a:solidFill>
                    <a:srgbClr val="202124"/>
                  </a:solidFill>
                  <a:latin typeface="Arial"/>
                  <a:ea typeface="Arial"/>
                  <a:cs typeface="Arial"/>
                  <a:sym typeface="Arial"/>
                </a:rPr>
                <a:t>講師：株式会社博報堂</a:t>
              </a:r>
              <a:endParaRPr sz="1200" b="1">
                <a:solidFill>
                  <a:schemeClr val="dk1"/>
                </a:solidFill>
                <a:latin typeface="Arial"/>
                <a:ea typeface="Arial"/>
                <a:cs typeface="Arial"/>
                <a:sym typeface="Arial"/>
              </a:endParaRPr>
            </a:p>
          </p:txBody>
        </p:sp>
      </p:grpSp>
      <p:grpSp>
        <p:nvGrpSpPr>
          <p:cNvPr id="142" name="Google Shape;142;p6"/>
          <p:cNvGrpSpPr/>
          <p:nvPr/>
        </p:nvGrpSpPr>
        <p:grpSpPr>
          <a:xfrm>
            <a:off x="741000" y="2840321"/>
            <a:ext cx="10670289" cy="588679"/>
            <a:chOff x="760852" y="3246886"/>
            <a:chExt cx="10670289" cy="588679"/>
          </a:xfrm>
        </p:grpSpPr>
        <p:sp>
          <p:nvSpPr>
            <p:cNvPr id="143" name="Google Shape;143;p6"/>
            <p:cNvSpPr/>
            <p:nvPr/>
          </p:nvSpPr>
          <p:spPr>
            <a:xfrm>
              <a:off x="760852" y="3246886"/>
              <a:ext cx="7314888" cy="588679"/>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1600" b="1">
                  <a:solidFill>
                    <a:srgbClr val="202124"/>
                  </a:solidFill>
                  <a:latin typeface="Arial"/>
                  <a:ea typeface="Arial"/>
                  <a:cs typeface="Arial"/>
                  <a:sym typeface="Arial"/>
                </a:rPr>
                <a:t>ビジネスを成長させるUI/UX デザインの基本</a:t>
              </a:r>
              <a:endParaRPr/>
            </a:p>
            <a:p>
              <a:pPr marL="0" marR="0" lvl="0" indent="0" algn="l" rtl="0">
                <a:spcBef>
                  <a:spcPts val="600"/>
                </a:spcBef>
                <a:spcAft>
                  <a:spcPts val="0"/>
                </a:spcAft>
                <a:buNone/>
              </a:pPr>
              <a:r>
                <a:rPr lang="ja-JP" sz="1200" b="1">
                  <a:solidFill>
                    <a:srgbClr val="202124"/>
                  </a:solidFill>
                  <a:latin typeface="Arial"/>
                  <a:ea typeface="Arial"/>
                  <a:cs typeface="Arial"/>
                  <a:sym typeface="Arial"/>
                </a:rPr>
                <a:t>ー事業のコア・コンピタンスの見つけ方ー</a:t>
              </a:r>
              <a:endParaRPr sz="1200" b="1">
                <a:solidFill>
                  <a:schemeClr val="dk1"/>
                </a:solidFill>
                <a:latin typeface="Arial"/>
                <a:ea typeface="Arial"/>
                <a:cs typeface="Arial"/>
                <a:sym typeface="Arial"/>
              </a:endParaRPr>
            </a:p>
          </p:txBody>
        </p:sp>
        <p:sp>
          <p:nvSpPr>
            <p:cNvPr id="144" name="Google Shape;144;p6"/>
            <p:cNvSpPr/>
            <p:nvPr/>
          </p:nvSpPr>
          <p:spPr>
            <a:xfrm>
              <a:off x="8224152" y="3246886"/>
              <a:ext cx="3206989" cy="588679"/>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1600" b="1">
                  <a:solidFill>
                    <a:srgbClr val="202124"/>
                  </a:solidFill>
                  <a:latin typeface="Arial"/>
                  <a:ea typeface="Arial"/>
                  <a:cs typeface="Arial"/>
                  <a:sym typeface="Arial"/>
                </a:rPr>
                <a:t>講師：株式会社つみき</a:t>
              </a:r>
              <a:endParaRPr sz="1200" b="1">
                <a:solidFill>
                  <a:schemeClr val="dk1"/>
                </a:solidFill>
                <a:latin typeface="Arial"/>
                <a:ea typeface="Arial"/>
                <a:cs typeface="Arial"/>
                <a:sym typeface="Arial"/>
              </a:endParaRPr>
            </a:p>
          </p:txBody>
        </p:sp>
      </p:grpSp>
      <p:grpSp>
        <p:nvGrpSpPr>
          <p:cNvPr id="145" name="Google Shape;145;p6"/>
          <p:cNvGrpSpPr/>
          <p:nvPr/>
        </p:nvGrpSpPr>
        <p:grpSpPr>
          <a:xfrm>
            <a:off x="741000" y="3706705"/>
            <a:ext cx="10696614" cy="588680"/>
            <a:chOff x="760852" y="3933928"/>
            <a:chExt cx="10250820" cy="588680"/>
          </a:xfrm>
        </p:grpSpPr>
        <p:sp>
          <p:nvSpPr>
            <p:cNvPr id="146" name="Google Shape;146;p6"/>
            <p:cNvSpPr/>
            <p:nvPr/>
          </p:nvSpPr>
          <p:spPr>
            <a:xfrm>
              <a:off x="760852" y="3933929"/>
              <a:ext cx="7314888" cy="588679"/>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1600" b="1">
                  <a:solidFill>
                    <a:srgbClr val="202124"/>
                  </a:solidFill>
                  <a:latin typeface="Arial"/>
                  <a:ea typeface="Arial"/>
                  <a:cs typeface="Arial"/>
                  <a:sym typeface="Arial"/>
                </a:rPr>
                <a:t>自社商品・サービスの販路が見つかる</a:t>
              </a:r>
              <a:endParaRPr sz="1600" b="1">
                <a:solidFill>
                  <a:srgbClr val="202124"/>
                </a:solidFill>
                <a:latin typeface="Arial"/>
                <a:ea typeface="Arial"/>
                <a:cs typeface="Arial"/>
                <a:sym typeface="Arial"/>
              </a:endParaRPr>
            </a:p>
            <a:p>
              <a:pPr marL="0" marR="0" lvl="0" indent="0" algn="l" rtl="0">
                <a:spcBef>
                  <a:spcPts val="600"/>
                </a:spcBef>
                <a:spcAft>
                  <a:spcPts val="0"/>
                </a:spcAft>
                <a:buNone/>
              </a:pPr>
              <a:r>
                <a:rPr lang="ja-JP" sz="1200" b="1">
                  <a:solidFill>
                    <a:srgbClr val="202124"/>
                  </a:solidFill>
                  <a:latin typeface="Arial"/>
                  <a:ea typeface="Arial"/>
                  <a:cs typeface="Arial"/>
                  <a:sym typeface="Arial"/>
                </a:rPr>
                <a:t>ー生産体制と販路拡大方法、ブランド確立のための戦略ー</a:t>
              </a:r>
              <a:endParaRPr sz="1200" b="1">
                <a:solidFill>
                  <a:schemeClr val="dk1"/>
                </a:solidFill>
                <a:latin typeface="Arial"/>
                <a:ea typeface="Arial"/>
                <a:cs typeface="Arial"/>
                <a:sym typeface="Arial"/>
              </a:endParaRPr>
            </a:p>
          </p:txBody>
        </p:sp>
        <p:sp>
          <p:nvSpPr>
            <p:cNvPr id="147" name="Google Shape;147;p6"/>
            <p:cNvSpPr/>
            <p:nvPr/>
          </p:nvSpPr>
          <p:spPr>
            <a:xfrm>
              <a:off x="7913110" y="3933928"/>
              <a:ext cx="3098562" cy="588679"/>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1600" b="1" dirty="0">
                  <a:solidFill>
                    <a:srgbClr val="202124"/>
                  </a:solidFill>
                  <a:latin typeface="Arial"/>
                  <a:ea typeface="Arial"/>
                  <a:cs typeface="Arial"/>
                  <a:sym typeface="Arial"/>
                </a:rPr>
                <a:t>講師：CCC株式会社（蔦屋書店）</a:t>
              </a:r>
              <a:endParaRPr sz="1200" b="1" dirty="0">
                <a:solidFill>
                  <a:schemeClr val="dk1"/>
                </a:solidFill>
                <a:latin typeface="Arial"/>
                <a:ea typeface="Arial"/>
                <a:cs typeface="Arial"/>
                <a:sym typeface="Arial"/>
              </a:endParaRPr>
            </a:p>
          </p:txBody>
        </p:sp>
      </p:grpSp>
      <p:sp>
        <p:nvSpPr>
          <p:cNvPr id="148" name="Google Shape;148;p6"/>
          <p:cNvSpPr/>
          <p:nvPr/>
        </p:nvSpPr>
        <p:spPr>
          <a:xfrm>
            <a:off x="452283" y="871000"/>
            <a:ext cx="11287435" cy="491769"/>
          </a:xfrm>
          <a:prstGeom prst="roundRect">
            <a:avLst>
              <a:gd name="adj" fmla="val 16667"/>
            </a:avLst>
          </a:prstGeom>
          <a:solidFill>
            <a:srgbClr val="F2F2F2"/>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600">
                <a:solidFill>
                  <a:schemeClr val="dk1"/>
                </a:solidFill>
                <a:latin typeface="Arial"/>
                <a:ea typeface="Arial"/>
                <a:cs typeface="Arial"/>
                <a:sym typeface="Arial"/>
              </a:rPr>
              <a:t>新ビジネス発想の助けになるセミナーを、いつでも自由に視聴できます</a:t>
            </a:r>
            <a:endParaRPr/>
          </a:p>
        </p:txBody>
      </p:sp>
      <p:grpSp>
        <p:nvGrpSpPr>
          <p:cNvPr id="149" name="Google Shape;149;p6"/>
          <p:cNvGrpSpPr/>
          <p:nvPr/>
        </p:nvGrpSpPr>
        <p:grpSpPr>
          <a:xfrm>
            <a:off x="741000" y="4573091"/>
            <a:ext cx="10670289" cy="588679"/>
            <a:chOff x="760852" y="1878344"/>
            <a:chExt cx="10670289" cy="588679"/>
          </a:xfrm>
        </p:grpSpPr>
        <p:sp>
          <p:nvSpPr>
            <p:cNvPr id="150" name="Google Shape;150;p6"/>
            <p:cNvSpPr/>
            <p:nvPr/>
          </p:nvSpPr>
          <p:spPr>
            <a:xfrm>
              <a:off x="760852" y="1878344"/>
              <a:ext cx="7314888" cy="588679"/>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1600" b="1">
                  <a:solidFill>
                    <a:srgbClr val="202124"/>
                  </a:solidFill>
                  <a:latin typeface="Arial"/>
                  <a:ea typeface="Arial"/>
                  <a:cs typeface="Arial"/>
                  <a:sym typeface="Arial"/>
                </a:rPr>
                <a:t>コロナ禍を経て生まれた新しい「人材獲得」の手法</a:t>
              </a:r>
              <a:endParaRPr sz="1600" b="1">
                <a:solidFill>
                  <a:srgbClr val="202124"/>
                </a:solidFill>
                <a:latin typeface="Arial"/>
                <a:ea typeface="Arial"/>
                <a:cs typeface="Arial"/>
                <a:sym typeface="Arial"/>
              </a:endParaRPr>
            </a:p>
            <a:p>
              <a:pPr marL="0" marR="0" lvl="0" indent="0" algn="l" rtl="0">
                <a:spcBef>
                  <a:spcPts val="600"/>
                </a:spcBef>
                <a:spcAft>
                  <a:spcPts val="0"/>
                </a:spcAft>
                <a:buNone/>
              </a:pPr>
              <a:r>
                <a:rPr lang="ja-JP" sz="1200" b="1">
                  <a:solidFill>
                    <a:srgbClr val="202124"/>
                  </a:solidFill>
                  <a:latin typeface="Arial"/>
                  <a:ea typeface="Arial"/>
                  <a:cs typeface="Arial"/>
                  <a:sym typeface="Arial"/>
                </a:rPr>
                <a:t>ーワーケーション参加者をうまく地域に取り込もうー</a:t>
              </a:r>
              <a:endParaRPr sz="1200" b="1">
                <a:solidFill>
                  <a:schemeClr val="dk1"/>
                </a:solidFill>
                <a:latin typeface="Arial"/>
                <a:ea typeface="Arial"/>
                <a:cs typeface="Arial"/>
                <a:sym typeface="Arial"/>
              </a:endParaRPr>
            </a:p>
          </p:txBody>
        </p:sp>
        <p:sp>
          <p:nvSpPr>
            <p:cNvPr id="151" name="Google Shape;151;p6"/>
            <p:cNvSpPr/>
            <p:nvPr/>
          </p:nvSpPr>
          <p:spPr>
            <a:xfrm>
              <a:off x="8224152" y="1878344"/>
              <a:ext cx="3206989" cy="588679"/>
            </a:xfrm>
            <a:prstGeom prst="rect">
              <a:avLst/>
            </a:prstGeom>
            <a:solidFill>
              <a:srgbClr val="FFFFFF"/>
            </a:solidFill>
            <a:ln>
              <a:noFill/>
            </a:ln>
          </p:spPr>
          <p:txBody>
            <a:bodyPr spcFirstLastPara="1" wrap="square" lIns="72000" tIns="72000" rIns="36000" bIns="72000" anchor="ctr" anchorCtr="0">
              <a:noAutofit/>
            </a:bodyPr>
            <a:lstStyle/>
            <a:p>
              <a:pPr marL="0" marR="0" lvl="0" indent="0" algn="l" rtl="0">
                <a:spcBef>
                  <a:spcPts val="0"/>
                </a:spcBef>
                <a:spcAft>
                  <a:spcPts val="0"/>
                </a:spcAft>
                <a:buNone/>
              </a:pPr>
              <a:r>
                <a:rPr lang="ja-JP" sz="1600" b="1">
                  <a:solidFill>
                    <a:srgbClr val="202124"/>
                  </a:solidFill>
                  <a:latin typeface="Arial"/>
                  <a:ea typeface="Arial"/>
                  <a:cs typeface="Arial"/>
                  <a:sym typeface="Arial"/>
                </a:rPr>
                <a:t>講師：アドリブワークス</a:t>
              </a:r>
              <a:endParaRPr sz="1200" b="1">
                <a:solidFill>
                  <a:schemeClr val="dk1"/>
                </a:solidFill>
                <a:latin typeface="Arial"/>
                <a:ea typeface="Arial"/>
                <a:cs typeface="Arial"/>
                <a:sym typeface="Arial"/>
              </a:endParaRPr>
            </a:p>
          </p:txBody>
        </p:sp>
      </p:grpSp>
      <p:sp>
        <p:nvSpPr>
          <p:cNvPr id="152" name="Google Shape;152;p6"/>
          <p:cNvSpPr/>
          <p:nvPr/>
        </p:nvSpPr>
        <p:spPr>
          <a:xfrm>
            <a:off x="452283" y="5965099"/>
            <a:ext cx="11287434" cy="459375"/>
          </a:xfrm>
          <a:prstGeom prst="roundRect">
            <a:avLst>
              <a:gd name="adj" fmla="val 50000"/>
            </a:avLst>
          </a:prstGeom>
          <a:solidFill>
            <a:srgbClr val="FFD400"/>
          </a:solidFill>
          <a:ln>
            <a:noFill/>
          </a:ln>
        </p:spPr>
        <p:txBody>
          <a:bodyPr spcFirstLastPara="1" wrap="square" lIns="72000" tIns="72000" rIns="36000" bIns="72000" anchor="ctr" anchorCtr="0">
            <a:no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オンライン動画ですので、必要なものだけ選んで視聴が可能です</a:t>
            </a:r>
            <a:endParaRPr/>
          </a:p>
        </p:txBody>
      </p:sp>
      <p:sp>
        <p:nvSpPr>
          <p:cNvPr id="154" name="Google Shape;154;p6"/>
          <p:cNvSpPr/>
          <p:nvPr/>
        </p:nvSpPr>
        <p:spPr>
          <a:xfrm>
            <a:off x="6838656" y="190126"/>
            <a:ext cx="2450554" cy="584775"/>
          </a:xfrm>
          <a:prstGeom prst="ellipse">
            <a:avLst/>
          </a:prstGeom>
          <a:solidFill>
            <a:srgbClr val="FFD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Arial"/>
                <a:ea typeface="Arial"/>
                <a:cs typeface="Arial"/>
                <a:sym typeface="Arial"/>
              </a:rPr>
              <a:t>様々な学習機会を無料で得られる</a:t>
            </a:r>
            <a:endParaRPr sz="1400" b="1">
              <a:solidFill>
                <a:schemeClr val="dk1"/>
              </a:solidFill>
              <a:latin typeface="Arial"/>
              <a:ea typeface="Arial"/>
              <a:cs typeface="Arial"/>
              <a:sym typeface="Arial"/>
            </a:endParaRPr>
          </a:p>
        </p:txBody>
      </p:sp>
      <p:sp>
        <p:nvSpPr>
          <p:cNvPr id="3" name="Google Shape;129;p5">
            <a:extLst>
              <a:ext uri="{FF2B5EF4-FFF2-40B4-BE49-F238E27FC236}">
                <a16:creationId xmlns:a16="http://schemas.microsoft.com/office/drawing/2014/main" id="{CB4C1609-F501-561A-EA31-E6BC2321846F}"/>
              </a:ext>
            </a:extLst>
          </p:cNvPr>
          <p:cNvSpPr/>
          <p:nvPr/>
        </p:nvSpPr>
        <p:spPr>
          <a:xfrm>
            <a:off x="6726000" y="6537144"/>
            <a:ext cx="4857600" cy="294300"/>
          </a:xfrm>
          <a:prstGeom prst="rect">
            <a:avLst/>
          </a:prstGeom>
          <a:noFill/>
          <a:ln>
            <a:noFill/>
          </a:ln>
        </p:spPr>
        <p:txBody>
          <a:bodyPr spcFirstLastPara="1" wrap="square" lIns="72000" tIns="72000" rIns="36000" bIns="72000" anchor="ctr" anchorCtr="0">
            <a:noAutofit/>
          </a:bodyPr>
          <a:lstStyle/>
          <a:p>
            <a:pPr marL="0" marR="0" lvl="0" indent="0" algn="r" rtl="0">
              <a:spcBef>
                <a:spcPts val="0"/>
              </a:spcBef>
              <a:spcAft>
                <a:spcPts val="0"/>
              </a:spcAft>
              <a:buNone/>
            </a:pPr>
            <a:r>
              <a:rPr lang="ja-JP" sz="1200" b="1" dirty="0">
                <a:solidFill>
                  <a:srgbClr val="202124"/>
                </a:solidFill>
                <a:latin typeface="Arial"/>
                <a:ea typeface="Arial"/>
                <a:cs typeface="Arial"/>
                <a:sym typeface="Arial"/>
              </a:rPr>
              <a:t>※</a:t>
            </a:r>
            <a:r>
              <a:rPr lang="ja-JP" altLang="en-US" sz="1200" b="1" dirty="0">
                <a:solidFill>
                  <a:srgbClr val="202124"/>
                </a:solidFill>
                <a:latin typeface="Arial"/>
                <a:ea typeface="Arial"/>
                <a:cs typeface="Arial"/>
                <a:sym typeface="Arial"/>
              </a:rPr>
              <a:t>進捗状況により</a:t>
            </a:r>
            <a:r>
              <a:rPr lang="ja-JP" sz="1200" b="1" dirty="0">
                <a:solidFill>
                  <a:srgbClr val="202124"/>
                </a:solidFill>
                <a:latin typeface="Arial"/>
                <a:ea typeface="Arial"/>
                <a:cs typeface="Arial"/>
                <a:sym typeface="Arial"/>
              </a:rPr>
              <a:t>内容</a:t>
            </a:r>
            <a:r>
              <a:rPr lang="ja-JP" altLang="en-US" sz="1200" b="1" dirty="0">
                <a:solidFill>
                  <a:srgbClr val="202124"/>
                </a:solidFill>
                <a:latin typeface="Arial"/>
                <a:ea typeface="Arial"/>
                <a:cs typeface="Arial"/>
                <a:sym typeface="Arial"/>
              </a:rPr>
              <a:t>を変更する</a:t>
            </a:r>
            <a:r>
              <a:rPr lang="ja-JP" sz="1200" b="1" dirty="0">
                <a:solidFill>
                  <a:srgbClr val="202124"/>
                </a:solidFill>
                <a:latin typeface="Arial"/>
                <a:ea typeface="Arial"/>
                <a:cs typeface="Arial"/>
                <a:sym typeface="Arial"/>
              </a:rPr>
              <a:t>場合がございます</a:t>
            </a:r>
            <a:endParaRPr sz="1050" b="1"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p:nvPr/>
        </p:nvSpPr>
        <p:spPr>
          <a:xfrm>
            <a:off x="741000" y="279000"/>
            <a:ext cx="60976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a:solidFill>
                  <a:srgbClr val="000000"/>
                </a:solidFill>
                <a:latin typeface="Pacifico"/>
                <a:ea typeface="Pacifico"/>
                <a:cs typeface="Pacifico"/>
                <a:sym typeface="Pacifico"/>
              </a:rPr>
              <a:t>Conference｜</a:t>
            </a:r>
            <a:r>
              <a:rPr lang="ja-JP" sz="2000" b="1">
                <a:solidFill>
                  <a:srgbClr val="000000"/>
                </a:solidFill>
                <a:latin typeface="Arial"/>
                <a:ea typeface="Arial"/>
                <a:cs typeface="Arial"/>
                <a:sym typeface="Arial"/>
              </a:rPr>
              <a:t>定期相談会について</a:t>
            </a:r>
            <a:endParaRPr sz="3200" b="1" u="none" strike="noStrike">
              <a:solidFill>
                <a:srgbClr val="000000"/>
              </a:solidFill>
              <a:latin typeface="Arial"/>
              <a:ea typeface="Arial"/>
              <a:cs typeface="Arial"/>
              <a:sym typeface="Arial"/>
            </a:endParaRPr>
          </a:p>
        </p:txBody>
      </p:sp>
      <p:grpSp>
        <p:nvGrpSpPr>
          <p:cNvPr id="160" name="Google Shape;160;p7"/>
          <p:cNvGrpSpPr/>
          <p:nvPr/>
        </p:nvGrpSpPr>
        <p:grpSpPr>
          <a:xfrm>
            <a:off x="-1194831" y="433526"/>
            <a:ext cx="1800000" cy="299408"/>
            <a:chOff x="3396000" y="1268775"/>
            <a:chExt cx="5085000" cy="275722"/>
          </a:xfrm>
        </p:grpSpPr>
        <p:sp>
          <p:nvSpPr>
            <p:cNvPr id="161" name="Google Shape;161;p7"/>
            <p:cNvSpPr/>
            <p:nvPr/>
          </p:nvSpPr>
          <p:spPr>
            <a:xfrm>
              <a:off x="3396000" y="1268775"/>
              <a:ext cx="5085000" cy="90225"/>
            </a:xfrm>
            <a:prstGeom prst="rect">
              <a:avLst/>
            </a:prstGeom>
            <a:solidFill>
              <a:srgbClr val="D40D71"/>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162" name="Google Shape;162;p7"/>
            <p:cNvSpPr/>
            <p:nvPr/>
          </p:nvSpPr>
          <p:spPr>
            <a:xfrm>
              <a:off x="3396000" y="1364047"/>
              <a:ext cx="5085000" cy="9022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163" name="Google Shape;163;p7"/>
            <p:cNvSpPr/>
            <p:nvPr/>
          </p:nvSpPr>
          <p:spPr>
            <a:xfrm>
              <a:off x="3396000" y="1454272"/>
              <a:ext cx="5085000" cy="90225"/>
            </a:xfrm>
            <a:prstGeom prst="rect">
              <a:avLst/>
            </a:prstGeom>
            <a:solidFill>
              <a:srgbClr val="FFD400"/>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grpSp>
      <p:sp>
        <p:nvSpPr>
          <p:cNvPr id="164" name="Google Shape;164;p7"/>
          <p:cNvSpPr/>
          <p:nvPr/>
        </p:nvSpPr>
        <p:spPr>
          <a:xfrm>
            <a:off x="6838656" y="190126"/>
            <a:ext cx="2450554" cy="584775"/>
          </a:xfrm>
          <a:prstGeom prst="ellipse">
            <a:avLst/>
          </a:prstGeom>
          <a:solidFill>
            <a:srgbClr val="FFD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Arial"/>
                <a:ea typeface="Arial"/>
                <a:cs typeface="Arial"/>
                <a:sym typeface="Arial"/>
              </a:rPr>
              <a:t>悩みや不安など</a:t>
            </a:r>
            <a:endParaRPr/>
          </a:p>
          <a:p>
            <a:pPr marL="0" marR="0" lvl="0" indent="0" algn="ctr" rtl="0">
              <a:spcBef>
                <a:spcPts val="0"/>
              </a:spcBef>
              <a:spcAft>
                <a:spcPts val="0"/>
              </a:spcAft>
              <a:buNone/>
            </a:pPr>
            <a:r>
              <a:rPr lang="ja-JP" sz="1400" b="1">
                <a:solidFill>
                  <a:schemeClr val="dk1"/>
                </a:solidFill>
                <a:latin typeface="Arial"/>
                <a:ea typeface="Arial"/>
                <a:cs typeface="Arial"/>
                <a:sym typeface="Arial"/>
              </a:rPr>
              <a:t>併走支援で解決</a:t>
            </a:r>
            <a:endParaRPr/>
          </a:p>
        </p:txBody>
      </p:sp>
      <p:sp>
        <p:nvSpPr>
          <p:cNvPr id="165" name="Google Shape;165;p7"/>
          <p:cNvSpPr txBox="1"/>
          <p:nvPr/>
        </p:nvSpPr>
        <p:spPr>
          <a:xfrm>
            <a:off x="7671001" y="5585301"/>
            <a:ext cx="4365000" cy="903700"/>
          </a:xfrm>
          <a:prstGeom prst="rect">
            <a:avLst/>
          </a:prstGeom>
          <a:noFill/>
          <a:ln>
            <a:noFill/>
          </a:ln>
        </p:spPr>
        <p:txBody>
          <a:bodyPr spcFirstLastPara="1" wrap="square" lIns="72000" tIns="36000" rIns="72000" bIns="36000" anchor="ctr"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毎週火曜日にバーチャルルームを開放</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事業の進捗やワークについての壁打ちや</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専門家への相談なども行えます。</a:t>
            </a:r>
            <a:endParaRPr sz="1800">
              <a:solidFill>
                <a:schemeClr val="dk1"/>
              </a:solidFill>
              <a:latin typeface="Arial"/>
              <a:ea typeface="Arial"/>
              <a:cs typeface="Arial"/>
              <a:sym typeface="Arial"/>
            </a:endParaRPr>
          </a:p>
        </p:txBody>
      </p:sp>
      <p:pic>
        <p:nvPicPr>
          <p:cNvPr id="166" name="Google Shape;166;p7"/>
          <p:cNvPicPr preferRelativeResize="0"/>
          <p:nvPr/>
        </p:nvPicPr>
        <p:blipFill rotWithShape="1">
          <a:blip r:embed="rId3">
            <a:alphaModFix/>
          </a:blip>
          <a:srcRect t="22280"/>
          <a:stretch/>
        </p:blipFill>
        <p:spPr>
          <a:xfrm>
            <a:off x="0" y="1059727"/>
            <a:ext cx="9795096" cy="4282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p:nvPr/>
        </p:nvSpPr>
        <p:spPr>
          <a:xfrm>
            <a:off x="741000" y="279000"/>
            <a:ext cx="60976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a:solidFill>
                  <a:srgbClr val="000000"/>
                </a:solidFill>
                <a:latin typeface="Pacifico"/>
                <a:ea typeface="Pacifico"/>
                <a:cs typeface="Pacifico"/>
                <a:sym typeface="Pacifico"/>
              </a:rPr>
              <a:t>Supporter｜</a:t>
            </a:r>
            <a:r>
              <a:rPr lang="ja-JP" sz="2000" b="1">
                <a:solidFill>
                  <a:srgbClr val="000000"/>
                </a:solidFill>
                <a:latin typeface="Arial"/>
                <a:ea typeface="Arial"/>
                <a:cs typeface="Arial"/>
                <a:sym typeface="Arial"/>
              </a:rPr>
              <a:t>プロサポーターについて</a:t>
            </a:r>
            <a:endParaRPr sz="3200" b="1" u="none" strike="noStrike">
              <a:solidFill>
                <a:srgbClr val="000000"/>
              </a:solidFill>
              <a:latin typeface="Arial"/>
              <a:ea typeface="Arial"/>
              <a:cs typeface="Arial"/>
              <a:sym typeface="Arial"/>
            </a:endParaRPr>
          </a:p>
        </p:txBody>
      </p:sp>
      <p:grpSp>
        <p:nvGrpSpPr>
          <p:cNvPr id="172" name="Google Shape;172;p8"/>
          <p:cNvGrpSpPr/>
          <p:nvPr/>
        </p:nvGrpSpPr>
        <p:grpSpPr>
          <a:xfrm>
            <a:off x="-1194831" y="433526"/>
            <a:ext cx="1800000" cy="299408"/>
            <a:chOff x="3396000" y="1268775"/>
            <a:chExt cx="5085000" cy="275722"/>
          </a:xfrm>
        </p:grpSpPr>
        <p:sp>
          <p:nvSpPr>
            <p:cNvPr id="173" name="Google Shape;173;p8"/>
            <p:cNvSpPr/>
            <p:nvPr/>
          </p:nvSpPr>
          <p:spPr>
            <a:xfrm>
              <a:off x="3396000" y="1268775"/>
              <a:ext cx="5085000" cy="90225"/>
            </a:xfrm>
            <a:prstGeom prst="rect">
              <a:avLst/>
            </a:prstGeom>
            <a:solidFill>
              <a:srgbClr val="D40D71"/>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174" name="Google Shape;174;p8"/>
            <p:cNvSpPr/>
            <p:nvPr/>
          </p:nvSpPr>
          <p:spPr>
            <a:xfrm>
              <a:off x="3396000" y="1364047"/>
              <a:ext cx="5085000" cy="9022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175" name="Google Shape;175;p8"/>
            <p:cNvSpPr/>
            <p:nvPr/>
          </p:nvSpPr>
          <p:spPr>
            <a:xfrm>
              <a:off x="3396000" y="1454272"/>
              <a:ext cx="5085000" cy="90225"/>
            </a:xfrm>
            <a:prstGeom prst="rect">
              <a:avLst/>
            </a:prstGeom>
            <a:solidFill>
              <a:srgbClr val="FFD400"/>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grpSp>
      <p:sp>
        <p:nvSpPr>
          <p:cNvPr id="176" name="Google Shape;176;p8"/>
          <p:cNvSpPr/>
          <p:nvPr/>
        </p:nvSpPr>
        <p:spPr>
          <a:xfrm>
            <a:off x="6838656" y="190126"/>
            <a:ext cx="2450554" cy="584775"/>
          </a:xfrm>
          <a:prstGeom prst="ellipse">
            <a:avLst/>
          </a:prstGeom>
          <a:solidFill>
            <a:srgbClr val="FFD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Arial"/>
                <a:ea typeface="Arial"/>
                <a:cs typeface="Arial"/>
                <a:sym typeface="Arial"/>
              </a:rPr>
              <a:t>悩みや不安など</a:t>
            </a:r>
            <a:endParaRPr/>
          </a:p>
          <a:p>
            <a:pPr marL="0" marR="0" lvl="0" indent="0" algn="ctr" rtl="0">
              <a:spcBef>
                <a:spcPts val="0"/>
              </a:spcBef>
              <a:spcAft>
                <a:spcPts val="0"/>
              </a:spcAft>
              <a:buNone/>
            </a:pPr>
            <a:r>
              <a:rPr lang="ja-JP" sz="1400" b="1">
                <a:solidFill>
                  <a:schemeClr val="dk1"/>
                </a:solidFill>
                <a:latin typeface="Arial"/>
                <a:ea typeface="Arial"/>
                <a:cs typeface="Arial"/>
                <a:sym typeface="Arial"/>
              </a:rPr>
              <a:t>併走支援で解決</a:t>
            </a:r>
            <a:endParaRPr/>
          </a:p>
        </p:txBody>
      </p:sp>
      <p:pic>
        <p:nvPicPr>
          <p:cNvPr id="177" name="Google Shape;177;p8" descr="見出し画像"/>
          <p:cNvPicPr preferRelativeResize="0"/>
          <p:nvPr/>
        </p:nvPicPr>
        <p:blipFill rotWithShape="1">
          <a:blip r:embed="rId3">
            <a:alphaModFix/>
          </a:blip>
          <a:srcRect/>
          <a:stretch/>
        </p:blipFill>
        <p:spPr>
          <a:xfrm>
            <a:off x="1011000" y="1539000"/>
            <a:ext cx="3960000" cy="2074050"/>
          </a:xfrm>
          <a:prstGeom prst="rect">
            <a:avLst/>
          </a:prstGeom>
          <a:noFill/>
          <a:ln>
            <a:noFill/>
          </a:ln>
        </p:spPr>
      </p:pic>
      <p:pic>
        <p:nvPicPr>
          <p:cNvPr id="178" name="Google Shape;178;p8" descr="見出し画像"/>
          <p:cNvPicPr preferRelativeResize="0"/>
          <p:nvPr/>
        </p:nvPicPr>
        <p:blipFill rotWithShape="1">
          <a:blip r:embed="rId4">
            <a:alphaModFix/>
          </a:blip>
          <a:srcRect/>
          <a:stretch/>
        </p:blipFill>
        <p:spPr>
          <a:xfrm>
            <a:off x="7211526" y="1584000"/>
            <a:ext cx="3969474" cy="2074050"/>
          </a:xfrm>
          <a:prstGeom prst="rect">
            <a:avLst/>
          </a:prstGeom>
          <a:noFill/>
          <a:ln>
            <a:noFill/>
          </a:ln>
        </p:spPr>
      </p:pic>
      <p:grpSp>
        <p:nvGrpSpPr>
          <p:cNvPr id="179" name="Google Shape;179;p8"/>
          <p:cNvGrpSpPr/>
          <p:nvPr/>
        </p:nvGrpSpPr>
        <p:grpSpPr>
          <a:xfrm>
            <a:off x="446065" y="1039575"/>
            <a:ext cx="5220000" cy="522295"/>
            <a:chOff x="6411000" y="921275"/>
            <a:chExt cx="5220000" cy="522295"/>
          </a:xfrm>
        </p:grpSpPr>
        <p:sp>
          <p:nvSpPr>
            <p:cNvPr id="180" name="Google Shape;180;p8"/>
            <p:cNvSpPr/>
            <p:nvPr/>
          </p:nvSpPr>
          <p:spPr>
            <a:xfrm>
              <a:off x="6411000" y="921275"/>
              <a:ext cx="5220000" cy="52229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ctr" rtl="0">
                <a:spcBef>
                  <a:spcPts val="0"/>
                </a:spcBef>
                <a:spcAft>
                  <a:spcPts val="0"/>
                </a:spcAft>
                <a:buClr>
                  <a:schemeClr val="dk1"/>
                </a:buClr>
                <a:buSzPts val="1400"/>
                <a:buFont typeface="Arial"/>
                <a:buNone/>
              </a:pPr>
              <a:endParaRPr sz="1400" b="1">
                <a:solidFill>
                  <a:srgbClr val="595959"/>
                </a:solidFill>
                <a:latin typeface="Arial"/>
                <a:ea typeface="Arial"/>
                <a:cs typeface="Arial"/>
                <a:sym typeface="Arial"/>
              </a:endParaRPr>
            </a:p>
          </p:txBody>
        </p:sp>
        <p:sp>
          <p:nvSpPr>
            <p:cNvPr id="181" name="Google Shape;181;p8"/>
            <p:cNvSpPr txBox="1"/>
            <p:nvPr/>
          </p:nvSpPr>
          <p:spPr>
            <a:xfrm>
              <a:off x="6713716" y="1010034"/>
              <a:ext cx="4614578" cy="380480"/>
            </a:xfrm>
            <a:prstGeom prst="rect">
              <a:avLst/>
            </a:prstGeom>
            <a:noFill/>
            <a:ln>
              <a:noFill/>
            </a:ln>
          </p:spPr>
          <p:txBody>
            <a:bodyPr spcFirstLastPara="1" wrap="square" lIns="72000" tIns="36000" rIns="72000" bIns="36000" anchor="ctr" anchorCtr="0">
              <a:spAutoFit/>
            </a:bodyPr>
            <a:lstStyle/>
            <a:p>
              <a:pPr marL="0" marR="0" lvl="0" indent="0" algn="ctr" rtl="0">
                <a:spcBef>
                  <a:spcPts val="0"/>
                </a:spcBef>
                <a:spcAft>
                  <a:spcPts val="0"/>
                </a:spcAft>
                <a:buNone/>
              </a:pPr>
              <a:r>
                <a:rPr lang="ja-JP" sz="2000" b="1" dirty="0">
                  <a:solidFill>
                    <a:schemeClr val="lt1"/>
                  </a:solidFill>
                  <a:latin typeface="Arial"/>
                  <a:ea typeface="Arial"/>
                  <a:cs typeface="Arial"/>
                  <a:sym typeface="Arial"/>
                </a:rPr>
                <a:t>地域ブランディング・アイデア発想法</a:t>
              </a:r>
              <a:endParaRPr dirty="0"/>
            </a:p>
          </p:txBody>
        </p:sp>
      </p:grpSp>
      <p:grpSp>
        <p:nvGrpSpPr>
          <p:cNvPr id="182" name="Google Shape;182;p8"/>
          <p:cNvGrpSpPr/>
          <p:nvPr/>
        </p:nvGrpSpPr>
        <p:grpSpPr>
          <a:xfrm>
            <a:off x="6563400" y="1073675"/>
            <a:ext cx="5220000" cy="522295"/>
            <a:chOff x="6411000" y="921275"/>
            <a:chExt cx="5220000" cy="522295"/>
          </a:xfrm>
        </p:grpSpPr>
        <p:sp>
          <p:nvSpPr>
            <p:cNvPr id="183" name="Google Shape;183;p8"/>
            <p:cNvSpPr/>
            <p:nvPr/>
          </p:nvSpPr>
          <p:spPr>
            <a:xfrm>
              <a:off x="6411000" y="921275"/>
              <a:ext cx="5220000" cy="52229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ctr" rtl="0">
                <a:spcBef>
                  <a:spcPts val="0"/>
                </a:spcBef>
                <a:spcAft>
                  <a:spcPts val="0"/>
                </a:spcAft>
                <a:buClr>
                  <a:schemeClr val="dk1"/>
                </a:buClr>
                <a:buSzPts val="1400"/>
                <a:buFont typeface="Arial"/>
                <a:buNone/>
              </a:pPr>
              <a:endParaRPr sz="1400" b="1">
                <a:solidFill>
                  <a:srgbClr val="595959"/>
                </a:solidFill>
                <a:latin typeface="Arial"/>
                <a:ea typeface="Arial"/>
                <a:cs typeface="Arial"/>
                <a:sym typeface="Arial"/>
              </a:endParaRPr>
            </a:p>
          </p:txBody>
        </p:sp>
        <p:sp>
          <p:nvSpPr>
            <p:cNvPr id="184" name="Google Shape;184;p8"/>
            <p:cNvSpPr txBox="1"/>
            <p:nvPr/>
          </p:nvSpPr>
          <p:spPr>
            <a:xfrm>
              <a:off x="7765281" y="1010034"/>
              <a:ext cx="2511439" cy="380480"/>
            </a:xfrm>
            <a:prstGeom prst="rect">
              <a:avLst/>
            </a:prstGeom>
            <a:noFill/>
            <a:ln>
              <a:noFill/>
            </a:ln>
          </p:spPr>
          <p:txBody>
            <a:bodyPr spcFirstLastPara="1" wrap="square" lIns="72000" tIns="36000" rIns="72000" bIns="36000" anchor="ctr" anchorCtr="0">
              <a:spAutoFit/>
            </a:bodyPr>
            <a:lstStyle/>
            <a:p>
              <a:pPr marL="0" marR="0" lvl="0" indent="0" algn="ctr" rtl="0">
                <a:spcBef>
                  <a:spcPts val="0"/>
                </a:spcBef>
                <a:spcAft>
                  <a:spcPts val="0"/>
                </a:spcAft>
                <a:buNone/>
              </a:pPr>
              <a:r>
                <a:rPr lang="ja-JP" sz="2000" b="1">
                  <a:solidFill>
                    <a:schemeClr val="lt1"/>
                  </a:solidFill>
                  <a:latin typeface="Arial"/>
                  <a:ea typeface="Arial"/>
                  <a:cs typeface="Arial"/>
                  <a:sym typeface="Arial"/>
                </a:rPr>
                <a:t>事業計画書の書き方</a:t>
              </a:r>
              <a:endParaRPr/>
            </a:p>
          </p:txBody>
        </p:sp>
      </p:grpSp>
      <p:pic>
        <p:nvPicPr>
          <p:cNvPr id="185" name="Google Shape;185;p8" descr="見出し画像"/>
          <p:cNvPicPr preferRelativeResize="0"/>
          <p:nvPr/>
        </p:nvPicPr>
        <p:blipFill rotWithShape="1">
          <a:blip r:embed="rId5">
            <a:alphaModFix/>
          </a:blip>
          <a:srcRect/>
          <a:stretch/>
        </p:blipFill>
        <p:spPr>
          <a:xfrm>
            <a:off x="7210569" y="4395424"/>
            <a:ext cx="3951505" cy="2069601"/>
          </a:xfrm>
          <a:prstGeom prst="rect">
            <a:avLst/>
          </a:prstGeom>
          <a:noFill/>
          <a:ln>
            <a:noFill/>
          </a:ln>
        </p:spPr>
      </p:pic>
      <p:pic>
        <p:nvPicPr>
          <p:cNvPr id="186" name="Google Shape;186;p8" descr="見出し画像"/>
          <p:cNvPicPr preferRelativeResize="0"/>
          <p:nvPr/>
        </p:nvPicPr>
        <p:blipFill rotWithShape="1">
          <a:blip r:embed="rId6">
            <a:alphaModFix/>
          </a:blip>
          <a:srcRect/>
          <a:stretch/>
        </p:blipFill>
        <p:spPr>
          <a:xfrm>
            <a:off x="1010043" y="4354874"/>
            <a:ext cx="3960957" cy="2069600"/>
          </a:xfrm>
          <a:prstGeom prst="rect">
            <a:avLst/>
          </a:prstGeom>
          <a:noFill/>
          <a:ln>
            <a:noFill/>
          </a:ln>
        </p:spPr>
      </p:pic>
      <p:grpSp>
        <p:nvGrpSpPr>
          <p:cNvPr id="187" name="Google Shape;187;p8"/>
          <p:cNvGrpSpPr/>
          <p:nvPr/>
        </p:nvGrpSpPr>
        <p:grpSpPr>
          <a:xfrm>
            <a:off x="445108" y="3850999"/>
            <a:ext cx="5220000" cy="522295"/>
            <a:chOff x="6411000" y="921275"/>
            <a:chExt cx="5220000" cy="522295"/>
          </a:xfrm>
        </p:grpSpPr>
        <p:sp>
          <p:nvSpPr>
            <p:cNvPr id="188" name="Google Shape;188;p8"/>
            <p:cNvSpPr/>
            <p:nvPr/>
          </p:nvSpPr>
          <p:spPr>
            <a:xfrm>
              <a:off x="6411000" y="921275"/>
              <a:ext cx="5220000" cy="52229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ctr" rtl="0">
                <a:spcBef>
                  <a:spcPts val="0"/>
                </a:spcBef>
                <a:spcAft>
                  <a:spcPts val="0"/>
                </a:spcAft>
                <a:buClr>
                  <a:schemeClr val="dk1"/>
                </a:buClr>
                <a:buSzPts val="1400"/>
                <a:buFont typeface="Arial"/>
                <a:buNone/>
              </a:pPr>
              <a:endParaRPr sz="1400" b="1">
                <a:solidFill>
                  <a:srgbClr val="595959"/>
                </a:solidFill>
                <a:latin typeface="Arial"/>
                <a:ea typeface="Arial"/>
                <a:cs typeface="Arial"/>
                <a:sym typeface="Arial"/>
              </a:endParaRPr>
            </a:p>
          </p:txBody>
        </p:sp>
        <p:sp>
          <p:nvSpPr>
            <p:cNvPr id="189" name="Google Shape;189;p8"/>
            <p:cNvSpPr txBox="1"/>
            <p:nvPr/>
          </p:nvSpPr>
          <p:spPr>
            <a:xfrm>
              <a:off x="6845168" y="1010034"/>
              <a:ext cx="4351686" cy="380480"/>
            </a:xfrm>
            <a:prstGeom prst="rect">
              <a:avLst/>
            </a:prstGeom>
            <a:noFill/>
            <a:ln>
              <a:noFill/>
            </a:ln>
          </p:spPr>
          <p:txBody>
            <a:bodyPr spcFirstLastPara="1" wrap="square" lIns="72000" tIns="36000" rIns="72000" bIns="36000" anchor="ctr" anchorCtr="0">
              <a:spAutoFit/>
            </a:bodyPr>
            <a:lstStyle/>
            <a:p>
              <a:pPr marL="0" marR="0" lvl="0" indent="0" algn="ctr" rtl="0">
                <a:spcBef>
                  <a:spcPts val="0"/>
                </a:spcBef>
                <a:spcAft>
                  <a:spcPts val="0"/>
                </a:spcAft>
                <a:buNone/>
              </a:pPr>
              <a:r>
                <a:rPr lang="ja-JP" sz="2000" b="1">
                  <a:solidFill>
                    <a:schemeClr val="lt1"/>
                  </a:solidFill>
                  <a:latin typeface="Arial"/>
                  <a:ea typeface="Arial"/>
                  <a:cs typeface="Arial"/>
                  <a:sym typeface="Arial"/>
                </a:rPr>
                <a:t>世界で戦えるお土産（食品）づくり</a:t>
              </a:r>
              <a:endParaRPr/>
            </a:p>
          </p:txBody>
        </p:sp>
      </p:grpSp>
      <p:grpSp>
        <p:nvGrpSpPr>
          <p:cNvPr id="190" name="Google Shape;190;p8"/>
          <p:cNvGrpSpPr/>
          <p:nvPr/>
        </p:nvGrpSpPr>
        <p:grpSpPr>
          <a:xfrm>
            <a:off x="6562443" y="3885099"/>
            <a:ext cx="5220000" cy="522295"/>
            <a:chOff x="6411000" y="921275"/>
            <a:chExt cx="5220000" cy="522295"/>
          </a:xfrm>
        </p:grpSpPr>
        <p:sp>
          <p:nvSpPr>
            <p:cNvPr id="191" name="Google Shape;191;p8"/>
            <p:cNvSpPr/>
            <p:nvPr/>
          </p:nvSpPr>
          <p:spPr>
            <a:xfrm>
              <a:off x="6411000" y="921275"/>
              <a:ext cx="5220000" cy="52229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ctr" rtl="0">
                <a:spcBef>
                  <a:spcPts val="0"/>
                </a:spcBef>
                <a:spcAft>
                  <a:spcPts val="0"/>
                </a:spcAft>
                <a:buClr>
                  <a:schemeClr val="dk1"/>
                </a:buClr>
                <a:buSzPts val="1400"/>
                <a:buFont typeface="Arial"/>
                <a:buNone/>
              </a:pPr>
              <a:endParaRPr sz="1400" b="1">
                <a:solidFill>
                  <a:srgbClr val="595959"/>
                </a:solidFill>
                <a:latin typeface="Arial"/>
                <a:ea typeface="Arial"/>
                <a:cs typeface="Arial"/>
                <a:sym typeface="Arial"/>
              </a:endParaRPr>
            </a:p>
          </p:txBody>
        </p:sp>
        <p:sp>
          <p:nvSpPr>
            <p:cNvPr id="192" name="Google Shape;192;p8"/>
            <p:cNvSpPr txBox="1"/>
            <p:nvPr/>
          </p:nvSpPr>
          <p:spPr>
            <a:xfrm>
              <a:off x="7765284" y="1010034"/>
              <a:ext cx="2511439" cy="380480"/>
            </a:xfrm>
            <a:prstGeom prst="rect">
              <a:avLst/>
            </a:prstGeom>
            <a:noFill/>
            <a:ln>
              <a:noFill/>
            </a:ln>
          </p:spPr>
          <p:txBody>
            <a:bodyPr spcFirstLastPara="1" wrap="square" lIns="72000" tIns="36000" rIns="72000" bIns="36000" anchor="ctr" anchorCtr="0">
              <a:spAutoFit/>
            </a:bodyPr>
            <a:lstStyle/>
            <a:p>
              <a:pPr marL="0" marR="0" lvl="0" indent="0" algn="ctr" rtl="0">
                <a:spcBef>
                  <a:spcPts val="0"/>
                </a:spcBef>
                <a:spcAft>
                  <a:spcPts val="0"/>
                </a:spcAft>
                <a:buNone/>
              </a:pPr>
              <a:r>
                <a:rPr lang="ja-JP" sz="2000" b="1">
                  <a:solidFill>
                    <a:schemeClr val="lt1"/>
                  </a:solidFill>
                  <a:latin typeface="Arial"/>
                  <a:ea typeface="Arial"/>
                  <a:cs typeface="Arial"/>
                  <a:sym typeface="Arial"/>
                </a:rPr>
                <a:t>課題解決力をつける</a:t>
              </a:r>
              <a:endParaRPr/>
            </a:p>
          </p:txBody>
        </p:sp>
      </p:grpSp>
      <p:sp>
        <p:nvSpPr>
          <p:cNvPr id="193" name="Google Shape;193;p8"/>
          <p:cNvSpPr/>
          <p:nvPr/>
        </p:nvSpPr>
        <p:spPr>
          <a:xfrm>
            <a:off x="6726000" y="6537144"/>
            <a:ext cx="4857541" cy="294340"/>
          </a:xfrm>
          <a:prstGeom prst="rect">
            <a:avLst/>
          </a:prstGeom>
          <a:noFill/>
          <a:ln>
            <a:noFill/>
          </a:ln>
        </p:spPr>
        <p:txBody>
          <a:bodyPr spcFirstLastPara="1" wrap="square" lIns="72000" tIns="72000" rIns="36000" bIns="72000" anchor="ctr" anchorCtr="0">
            <a:noAutofit/>
          </a:bodyPr>
          <a:lstStyle/>
          <a:p>
            <a:pPr marL="0" marR="0" lvl="0" indent="0" algn="r" rtl="0">
              <a:spcBef>
                <a:spcPts val="0"/>
              </a:spcBef>
              <a:spcAft>
                <a:spcPts val="0"/>
              </a:spcAft>
              <a:buNone/>
            </a:pPr>
            <a:r>
              <a:rPr lang="ja-JP" sz="1200" b="1">
                <a:solidFill>
                  <a:srgbClr val="202124"/>
                </a:solidFill>
                <a:latin typeface="Arial"/>
                <a:ea typeface="Arial"/>
                <a:cs typeface="Arial"/>
                <a:sym typeface="Arial"/>
              </a:rPr>
              <a:t>※各専門家への相談は有料となります</a:t>
            </a:r>
            <a:endParaRPr sz="105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p:nvPr/>
        </p:nvSpPr>
        <p:spPr>
          <a:xfrm>
            <a:off x="741000" y="279000"/>
            <a:ext cx="60976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a:solidFill>
                  <a:srgbClr val="000000"/>
                </a:solidFill>
                <a:latin typeface="Pacifico"/>
                <a:ea typeface="Pacifico"/>
                <a:cs typeface="Pacifico"/>
                <a:sym typeface="Pacifico"/>
              </a:rPr>
              <a:t>Pitch Event｜</a:t>
            </a:r>
            <a:r>
              <a:rPr lang="ja-JP" sz="2000" b="1">
                <a:solidFill>
                  <a:srgbClr val="000000"/>
                </a:solidFill>
                <a:latin typeface="Arial"/>
                <a:ea typeface="Arial"/>
                <a:cs typeface="Arial"/>
                <a:sym typeface="Arial"/>
              </a:rPr>
              <a:t>成果発表会について</a:t>
            </a:r>
            <a:endParaRPr sz="3200" b="1" u="none" strike="noStrike">
              <a:solidFill>
                <a:srgbClr val="000000"/>
              </a:solidFill>
              <a:latin typeface="Arial"/>
              <a:ea typeface="Arial"/>
              <a:cs typeface="Arial"/>
              <a:sym typeface="Arial"/>
            </a:endParaRPr>
          </a:p>
        </p:txBody>
      </p:sp>
      <p:grpSp>
        <p:nvGrpSpPr>
          <p:cNvPr id="199" name="Google Shape;199;p9"/>
          <p:cNvGrpSpPr/>
          <p:nvPr/>
        </p:nvGrpSpPr>
        <p:grpSpPr>
          <a:xfrm>
            <a:off x="-1194831" y="433526"/>
            <a:ext cx="1800000" cy="299408"/>
            <a:chOff x="3396000" y="1268775"/>
            <a:chExt cx="5085000" cy="275722"/>
          </a:xfrm>
        </p:grpSpPr>
        <p:sp>
          <p:nvSpPr>
            <p:cNvPr id="200" name="Google Shape;200;p9"/>
            <p:cNvSpPr/>
            <p:nvPr/>
          </p:nvSpPr>
          <p:spPr>
            <a:xfrm>
              <a:off x="3396000" y="1268775"/>
              <a:ext cx="5085000" cy="90225"/>
            </a:xfrm>
            <a:prstGeom prst="rect">
              <a:avLst/>
            </a:prstGeom>
            <a:solidFill>
              <a:srgbClr val="D40D71"/>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201" name="Google Shape;201;p9"/>
            <p:cNvSpPr/>
            <p:nvPr/>
          </p:nvSpPr>
          <p:spPr>
            <a:xfrm>
              <a:off x="3396000" y="1364047"/>
              <a:ext cx="5085000" cy="90225"/>
            </a:xfrm>
            <a:prstGeom prst="rect">
              <a:avLst/>
            </a:prstGeom>
            <a:solidFill>
              <a:srgbClr val="019FDF"/>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sp>
          <p:nvSpPr>
            <p:cNvPr id="202" name="Google Shape;202;p9"/>
            <p:cNvSpPr/>
            <p:nvPr/>
          </p:nvSpPr>
          <p:spPr>
            <a:xfrm>
              <a:off x="3396000" y="1454272"/>
              <a:ext cx="5085000" cy="90225"/>
            </a:xfrm>
            <a:prstGeom prst="rect">
              <a:avLst/>
            </a:prstGeom>
            <a:solidFill>
              <a:srgbClr val="FFD400"/>
            </a:solidFill>
            <a:ln>
              <a:noFill/>
            </a:ln>
          </p:spPr>
          <p:txBody>
            <a:bodyPr spcFirstLastPara="1" wrap="square" lIns="72000" tIns="72000" rIns="36000" bIns="72000" anchor="ctr" anchorCtr="0">
              <a:noAutofit/>
            </a:bodyPr>
            <a:lstStyle/>
            <a:p>
              <a:pPr marL="171450" marR="0" lvl="0" indent="-82550" algn="l" rtl="0">
                <a:spcBef>
                  <a:spcPts val="0"/>
                </a:spcBef>
                <a:spcAft>
                  <a:spcPts val="0"/>
                </a:spcAft>
                <a:buClr>
                  <a:schemeClr val="dk1"/>
                </a:buClr>
                <a:buSzPts val="1400"/>
                <a:buFont typeface="Arial"/>
                <a:buNone/>
              </a:pPr>
              <a:endParaRPr sz="1400">
                <a:solidFill>
                  <a:srgbClr val="595959"/>
                </a:solidFill>
                <a:latin typeface="Arial"/>
                <a:ea typeface="Arial"/>
                <a:cs typeface="Arial"/>
                <a:sym typeface="Arial"/>
              </a:endParaRPr>
            </a:p>
          </p:txBody>
        </p:sp>
      </p:grpSp>
      <p:sp>
        <p:nvSpPr>
          <p:cNvPr id="203" name="Google Shape;203;p9"/>
          <p:cNvSpPr/>
          <p:nvPr/>
        </p:nvSpPr>
        <p:spPr>
          <a:xfrm>
            <a:off x="6838656" y="190126"/>
            <a:ext cx="2450554" cy="584775"/>
          </a:xfrm>
          <a:prstGeom prst="ellipse">
            <a:avLst/>
          </a:prstGeom>
          <a:solidFill>
            <a:srgbClr val="FFD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Arial"/>
                <a:ea typeface="Arial"/>
                <a:cs typeface="Arial"/>
                <a:sym typeface="Arial"/>
              </a:rPr>
              <a:t>最優秀の方には</a:t>
            </a:r>
            <a:endParaRPr/>
          </a:p>
          <a:p>
            <a:pPr marL="0" marR="0" lvl="0" indent="0" algn="ctr" rtl="0">
              <a:spcBef>
                <a:spcPts val="0"/>
              </a:spcBef>
              <a:spcAft>
                <a:spcPts val="0"/>
              </a:spcAft>
              <a:buNone/>
            </a:pPr>
            <a:r>
              <a:rPr lang="ja-JP" sz="1400" b="1">
                <a:solidFill>
                  <a:schemeClr val="dk1"/>
                </a:solidFill>
                <a:latin typeface="Arial"/>
                <a:ea typeface="Arial"/>
                <a:cs typeface="Arial"/>
                <a:sym typeface="Arial"/>
              </a:rPr>
              <a:t>賞金10万円！</a:t>
            </a:r>
            <a:endParaRPr/>
          </a:p>
        </p:txBody>
      </p:sp>
      <p:pic>
        <p:nvPicPr>
          <p:cNvPr id="204" name="Google Shape;204;p9"/>
          <p:cNvPicPr preferRelativeResize="0"/>
          <p:nvPr/>
        </p:nvPicPr>
        <p:blipFill rotWithShape="1">
          <a:blip r:embed="rId3">
            <a:alphaModFix/>
          </a:blip>
          <a:srcRect/>
          <a:stretch/>
        </p:blipFill>
        <p:spPr>
          <a:xfrm>
            <a:off x="336000" y="965454"/>
            <a:ext cx="5203587" cy="3901336"/>
          </a:xfrm>
          <a:prstGeom prst="rect">
            <a:avLst/>
          </a:prstGeom>
          <a:noFill/>
          <a:ln>
            <a:noFill/>
          </a:ln>
        </p:spPr>
      </p:pic>
      <p:pic>
        <p:nvPicPr>
          <p:cNvPr id="205" name="Google Shape;205;p9"/>
          <p:cNvPicPr preferRelativeResize="0"/>
          <p:nvPr/>
        </p:nvPicPr>
        <p:blipFill rotWithShape="1">
          <a:blip r:embed="rId4">
            <a:alphaModFix/>
          </a:blip>
          <a:srcRect/>
          <a:stretch/>
        </p:blipFill>
        <p:spPr>
          <a:xfrm>
            <a:off x="6651509" y="2484000"/>
            <a:ext cx="5204491" cy="3901336"/>
          </a:xfrm>
          <a:prstGeom prst="rect">
            <a:avLst/>
          </a:prstGeom>
          <a:noFill/>
          <a:ln>
            <a:noFill/>
          </a:ln>
        </p:spPr>
      </p:pic>
      <p:sp>
        <p:nvSpPr>
          <p:cNvPr id="206" name="Google Shape;206;p9"/>
          <p:cNvSpPr txBox="1"/>
          <p:nvPr/>
        </p:nvSpPr>
        <p:spPr>
          <a:xfrm>
            <a:off x="342086" y="5585302"/>
            <a:ext cx="4365000" cy="903700"/>
          </a:xfrm>
          <a:prstGeom prst="rect">
            <a:avLst/>
          </a:prstGeom>
          <a:noFill/>
          <a:ln>
            <a:noFill/>
          </a:ln>
        </p:spPr>
        <p:txBody>
          <a:bodyPr spcFirstLastPara="1" wrap="square" lIns="72000" tIns="36000" rIns="72000" bIns="36000" anchor="ctr" anchorCtr="0">
            <a:spAutoFit/>
          </a:bodyPr>
          <a:lstStyle/>
          <a:p>
            <a:pPr marL="0" marR="0" lvl="0" indent="0" algn="l" rtl="0">
              <a:spcBef>
                <a:spcPts val="0"/>
              </a:spcBef>
              <a:spcAft>
                <a:spcPts val="0"/>
              </a:spcAft>
              <a:buNone/>
            </a:pPr>
            <a:r>
              <a:rPr lang="ja-JP" altLang="en-US" sz="1800" dirty="0">
                <a:solidFill>
                  <a:schemeClr val="dk1"/>
                </a:solidFill>
                <a:latin typeface="Arial"/>
                <a:ea typeface="Arial"/>
                <a:cs typeface="Arial"/>
                <a:sym typeface="Arial"/>
              </a:rPr>
              <a:t>４</a:t>
            </a:r>
            <a:r>
              <a:rPr lang="ja-JP" sz="1800" dirty="0">
                <a:solidFill>
                  <a:schemeClr val="dk1"/>
                </a:solidFill>
                <a:latin typeface="Arial"/>
                <a:ea typeface="Arial"/>
                <a:cs typeface="Arial"/>
                <a:sym typeface="Arial"/>
              </a:rPr>
              <a:t>ヶ月かけて磨き上げた企画と</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ja-JP" sz="1800" dirty="0">
                <a:solidFill>
                  <a:schemeClr val="dk1"/>
                </a:solidFill>
                <a:latin typeface="Arial"/>
                <a:ea typeface="Arial"/>
                <a:cs typeface="Arial"/>
                <a:sym typeface="Arial"/>
              </a:rPr>
              <a:t>試作品（プロトタイプ）を持ち込み</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ja-JP" sz="1800" dirty="0">
                <a:solidFill>
                  <a:schemeClr val="dk1"/>
                </a:solidFill>
                <a:latin typeface="Arial"/>
                <a:ea typeface="Arial"/>
                <a:cs typeface="Arial"/>
                <a:sym typeface="Arial"/>
              </a:rPr>
              <a:t>優勝を目指してピッチを開催！</a:t>
            </a:r>
            <a:endParaRPr sz="1800"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template1">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1029</Words>
  <Application>Microsoft Office PowerPoint</Application>
  <PresentationFormat>ワイド画面</PresentationFormat>
  <Paragraphs>158</Paragraphs>
  <Slides>18</Slides>
  <Notes>18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Calibri</vt:lpstr>
      <vt:lpstr>Arial</vt:lpstr>
      <vt:lpstr>Century Gothic</vt:lpstr>
      <vt:lpstr>Pacifico</vt:lpstr>
      <vt:lpstr>template1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全体スケジュール</vt:lpstr>
      <vt:lpstr>皆様の挑戦をバックアップするコンソーシアム</vt:lpstr>
      <vt:lpstr>加盟自治体・企業（8月時点 / 50音順）</vt:lpstr>
      <vt:lpstr>先駆者たちの紹介</vt:lpstr>
      <vt:lpstr>広報</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山岡健人</dc:creator>
  <cp:lastModifiedBy>影山 舞</cp:lastModifiedBy>
  <cp:revision>13</cp:revision>
  <dcterms:created xsi:type="dcterms:W3CDTF">2020-11-14T14:30:49Z</dcterms:created>
  <dcterms:modified xsi:type="dcterms:W3CDTF">2022-09-09T09:28:39Z</dcterms:modified>
</cp:coreProperties>
</file>